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9" r:id="rId9"/>
    <p:sldId id="272" r:id="rId10"/>
    <p:sldId id="273" r:id="rId11"/>
    <p:sldId id="274" r:id="rId12"/>
    <p:sldId id="275" r:id="rId13"/>
    <p:sldId id="262" r:id="rId14"/>
    <p:sldId id="270" r:id="rId15"/>
    <p:sldId id="271" r:id="rId16"/>
    <p:sldId id="263" r:id="rId17"/>
    <p:sldId id="264" r:id="rId18"/>
    <p:sldId id="265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FE275-3E44-4333-B383-BE391796802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4A613A5-9135-4F6A-8EDD-120B21F0EDB6}">
      <dgm:prSet/>
      <dgm:spPr/>
      <dgm:t>
        <a:bodyPr/>
        <a:lstStyle/>
        <a:p>
          <a:r>
            <a:rPr lang="en-US" b="1"/>
            <a:t>For Students:</a:t>
          </a:r>
          <a:endParaRPr lang="en-US"/>
        </a:p>
      </dgm:t>
    </dgm:pt>
    <dgm:pt modelId="{B540F687-B541-4AB6-B1EE-18C72CDA0B52}" type="parTrans" cxnId="{CE321227-DD39-46AF-91E7-D9232203567C}">
      <dgm:prSet/>
      <dgm:spPr/>
      <dgm:t>
        <a:bodyPr/>
        <a:lstStyle/>
        <a:p>
          <a:endParaRPr lang="en-US"/>
        </a:p>
      </dgm:t>
    </dgm:pt>
    <dgm:pt modelId="{B9C7889E-7F3F-4056-BA4E-85B8463B1D6E}" type="sibTrans" cxnId="{CE321227-DD39-46AF-91E7-D9232203567C}">
      <dgm:prSet/>
      <dgm:spPr/>
      <dgm:t>
        <a:bodyPr/>
        <a:lstStyle/>
        <a:p>
          <a:endParaRPr lang="en-US"/>
        </a:p>
      </dgm:t>
    </dgm:pt>
    <dgm:pt modelId="{51E981DC-312B-479B-9AD3-8604774F4CAB}">
      <dgm:prSet/>
      <dgm:spPr/>
      <dgm:t>
        <a:bodyPr/>
        <a:lstStyle/>
        <a:p>
          <a:r>
            <a:rPr lang="en-US"/>
            <a:t>Practice mindfulness and reflection.</a:t>
          </a:r>
        </a:p>
      </dgm:t>
    </dgm:pt>
    <dgm:pt modelId="{E4C80A52-CA19-43B8-83A9-3E8E207B98D9}" type="parTrans" cxnId="{BAE61624-A57A-4FB6-9118-1C7A79D7E631}">
      <dgm:prSet/>
      <dgm:spPr/>
      <dgm:t>
        <a:bodyPr/>
        <a:lstStyle/>
        <a:p>
          <a:endParaRPr lang="en-US"/>
        </a:p>
      </dgm:t>
    </dgm:pt>
    <dgm:pt modelId="{51693BBE-DB80-4BB4-B302-3596BFBA86F9}" type="sibTrans" cxnId="{BAE61624-A57A-4FB6-9118-1C7A79D7E631}">
      <dgm:prSet/>
      <dgm:spPr/>
      <dgm:t>
        <a:bodyPr/>
        <a:lstStyle/>
        <a:p>
          <a:endParaRPr lang="en-US"/>
        </a:p>
      </dgm:t>
    </dgm:pt>
    <dgm:pt modelId="{A127C31E-C057-493C-882A-59B2FC978CB9}">
      <dgm:prSet/>
      <dgm:spPr/>
      <dgm:t>
        <a:bodyPr/>
        <a:lstStyle/>
        <a:p>
          <a:r>
            <a:rPr lang="en-US"/>
            <a:t>Regularly name and identify emotions.</a:t>
          </a:r>
        </a:p>
      </dgm:t>
    </dgm:pt>
    <dgm:pt modelId="{6CE6EE1C-222A-402C-8EF5-00B41043B7E5}" type="parTrans" cxnId="{22F24CD5-9CC1-4221-B497-EEA0F904BBBC}">
      <dgm:prSet/>
      <dgm:spPr/>
      <dgm:t>
        <a:bodyPr/>
        <a:lstStyle/>
        <a:p>
          <a:endParaRPr lang="en-US"/>
        </a:p>
      </dgm:t>
    </dgm:pt>
    <dgm:pt modelId="{3A33E56E-7460-4A74-A48B-C5F38010DA3B}" type="sibTrans" cxnId="{22F24CD5-9CC1-4221-B497-EEA0F904BBBC}">
      <dgm:prSet/>
      <dgm:spPr/>
      <dgm:t>
        <a:bodyPr/>
        <a:lstStyle/>
        <a:p>
          <a:endParaRPr lang="en-US"/>
        </a:p>
      </dgm:t>
    </dgm:pt>
    <dgm:pt modelId="{F571296F-C8E0-4113-8C1A-026A14015903}">
      <dgm:prSet/>
      <dgm:spPr/>
      <dgm:t>
        <a:bodyPr/>
        <a:lstStyle/>
        <a:p>
          <a:r>
            <a:rPr lang="en-US"/>
            <a:t>Engage in empathy-building exercises.</a:t>
          </a:r>
        </a:p>
      </dgm:t>
    </dgm:pt>
    <dgm:pt modelId="{047CC880-6E0F-4DA2-8A87-2DA0DD4C3E26}" type="parTrans" cxnId="{7FE46680-6876-4951-98FD-FB8DE29343D0}">
      <dgm:prSet/>
      <dgm:spPr/>
      <dgm:t>
        <a:bodyPr/>
        <a:lstStyle/>
        <a:p>
          <a:endParaRPr lang="en-US"/>
        </a:p>
      </dgm:t>
    </dgm:pt>
    <dgm:pt modelId="{30DB02B0-E559-4AA8-838F-200DFE78C066}" type="sibTrans" cxnId="{7FE46680-6876-4951-98FD-FB8DE29343D0}">
      <dgm:prSet/>
      <dgm:spPr/>
      <dgm:t>
        <a:bodyPr/>
        <a:lstStyle/>
        <a:p>
          <a:endParaRPr lang="en-US"/>
        </a:p>
      </dgm:t>
    </dgm:pt>
    <dgm:pt modelId="{B4668944-8253-41F4-A368-29770471D00E}">
      <dgm:prSet/>
      <dgm:spPr/>
      <dgm:t>
        <a:bodyPr/>
        <a:lstStyle/>
        <a:p>
          <a:r>
            <a:rPr lang="en-US" b="1"/>
            <a:t>For Educators:</a:t>
          </a:r>
          <a:endParaRPr lang="en-US"/>
        </a:p>
      </dgm:t>
    </dgm:pt>
    <dgm:pt modelId="{ECC8D8AC-1233-4963-A5ED-D2031E023201}" type="parTrans" cxnId="{C9636EB6-ABD9-4766-869D-E42CB5D09879}">
      <dgm:prSet/>
      <dgm:spPr/>
      <dgm:t>
        <a:bodyPr/>
        <a:lstStyle/>
        <a:p>
          <a:endParaRPr lang="en-US"/>
        </a:p>
      </dgm:t>
    </dgm:pt>
    <dgm:pt modelId="{0F5C22BC-5ECE-46EE-A9B6-7FDBBFFFAF63}" type="sibTrans" cxnId="{C9636EB6-ABD9-4766-869D-E42CB5D09879}">
      <dgm:prSet/>
      <dgm:spPr/>
      <dgm:t>
        <a:bodyPr/>
        <a:lstStyle/>
        <a:p>
          <a:endParaRPr lang="en-US"/>
        </a:p>
      </dgm:t>
    </dgm:pt>
    <dgm:pt modelId="{6E153D7F-6489-4F50-B994-E9D23A5081AA}">
      <dgm:prSet/>
      <dgm:spPr/>
      <dgm:t>
        <a:bodyPr/>
        <a:lstStyle/>
        <a:p>
          <a:r>
            <a:rPr lang="en-US"/>
            <a:t>Model emotional awareness in teaching.</a:t>
          </a:r>
        </a:p>
      </dgm:t>
    </dgm:pt>
    <dgm:pt modelId="{FE7B9475-1036-48DA-9512-BBF6514AEE6B}" type="parTrans" cxnId="{E1C06512-2E65-45F0-9358-743CC61AF69C}">
      <dgm:prSet/>
      <dgm:spPr/>
      <dgm:t>
        <a:bodyPr/>
        <a:lstStyle/>
        <a:p>
          <a:endParaRPr lang="en-US"/>
        </a:p>
      </dgm:t>
    </dgm:pt>
    <dgm:pt modelId="{8E3C2F6E-A7C7-4D0B-8F46-929F67FEABEB}" type="sibTrans" cxnId="{E1C06512-2E65-45F0-9358-743CC61AF69C}">
      <dgm:prSet/>
      <dgm:spPr/>
      <dgm:t>
        <a:bodyPr/>
        <a:lstStyle/>
        <a:p>
          <a:endParaRPr lang="en-US"/>
        </a:p>
      </dgm:t>
    </dgm:pt>
    <dgm:pt modelId="{D57534E0-B5EC-4DA0-8A0A-A487D3EEBB98}">
      <dgm:prSet/>
      <dgm:spPr/>
      <dgm:t>
        <a:bodyPr/>
        <a:lstStyle/>
        <a:p>
          <a:r>
            <a:rPr lang="en-US"/>
            <a:t>Facilitate EI-focused activities or discussions.</a:t>
          </a:r>
        </a:p>
      </dgm:t>
    </dgm:pt>
    <dgm:pt modelId="{45D84F72-F7DB-4FBE-987C-7299C35192E1}" type="parTrans" cxnId="{11BFC946-D67E-42A8-B2AD-E9EFF4EA09C4}">
      <dgm:prSet/>
      <dgm:spPr/>
      <dgm:t>
        <a:bodyPr/>
        <a:lstStyle/>
        <a:p>
          <a:endParaRPr lang="en-US"/>
        </a:p>
      </dgm:t>
    </dgm:pt>
    <dgm:pt modelId="{C5358F44-D724-412D-9A00-2576D76704F5}" type="sibTrans" cxnId="{11BFC946-D67E-42A8-B2AD-E9EFF4EA09C4}">
      <dgm:prSet/>
      <dgm:spPr/>
      <dgm:t>
        <a:bodyPr/>
        <a:lstStyle/>
        <a:p>
          <a:endParaRPr lang="en-US"/>
        </a:p>
      </dgm:t>
    </dgm:pt>
    <dgm:pt modelId="{5ED4DD48-0785-4C7E-9305-D3A4BF2AB5CD}">
      <dgm:prSet/>
      <dgm:spPr/>
      <dgm:t>
        <a:bodyPr/>
        <a:lstStyle/>
        <a:p>
          <a:r>
            <a:rPr lang="en-US" dirty="0"/>
            <a:t>Create safe spaces for emotional sharing.</a:t>
          </a:r>
        </a:p>
      </dgm:t>
    </dgm:pt>
    <dgm:pt modelId="{5683FD45-1F7C-426E-9644-B397824C2023}" type="parTrans" cxnId="{193D35A1-1374-4141-A2F0-F9418D32C167}">
      <dgm:prSet/>
      <dgm:spPr/>
      <dgm:t>
        <a:bodyPr/>
        <a:lstStyle/>
        <a:p>
          <a:endParaRPr lang="en-US"/>
        </a:p>
      </dgm:t>
    </dgm:pt>
    <dgm:pt modelId="{9CD01891-86C4-4751-9187-979990EEE4E3}" type="sibTrans" cxnId="{193D35A1-1374-4141-A2F0-F9418D32C167}">
      <dgm:prSet/>
      <dgm:spPr/>
      <dgm:t>
        <a:bodyPr/>
        <a:lstStyle/>
        <a:p>
          <a:endParaRPr lang="en-US"/>
        </a:p>
      </dgm:t>
    </dgm:pt>
    <dgm:pt modelId="{28E93F49-515B-AB41-B980-D85B75F69997}" type="pres">
      <dgm:prSet presAssocID="{CE7FE275-3E44-4333-B383-BE3917968027}" presName="vert0" presStyleCnt="0">
        <dgm:presLayoutVars>
          <dgm:dir/>
          <dgm:animOne val="branch"/>
          <dgm:animLvl val="lvl"/>
        </dgm:presLayoutVars>
      </dgm:prSet>
      <dgm:spPr/>
    </dgm:pt>
    <dgm:pt modelId="{E270CB82-70D5-0346-84D1-0ED7C38248C1}" type="pres">
      <dgm:prSet presAssocID="{B4A613A5-9135-4F6A-8EDD-120B21F0EDB6}" presName="thickLine" presStyleLbl="alignNode1" presStyleIdx="0" presStyleCnt="8"/>
      <dgm:spPr/>
    </dgm:pt>
    <dgm:pt modelId="{5D3A0203-9291-8E45-AA6D-2CBDD97A2799}" type="pres">
      <dgm:prSet presAssocID="{B4A613A5-9135-4F6A-8EDD-120B21F0EDB6}" presName="horz1" presStyleCnt="0"/>
      <dgm:spPr/>
    </dgm:pt>
    <dgm:pt modelId="{C25E07FA-116C-1346-9149-74E3049C80EB}" type="pres">
      <dgm:prSet presAssocID="{B4A613A5-9135-4F6A-8EDD-120B21F0EDB6}" presName="tx1" presStyleLbl="revTx" presStyleIdx="0" presStyleCnt="8"/>
      <dgm:spPr/>
    </dgm:pt>
    <dgm:pt modelId="{34257751-E6A0-9B4C-8F89-81147CB02075}" type="pres">
      <dgm:prSet presAssocID="{B4A613A5-9135-4F6A-8EDD-120B21F0EDB6}" presName="vert1" presStyleCnt="0"/>
      <dgm:spPr/>
    </dgm:pt>
    <dgm:pt modelId="{1E8B7BB4-341C-AC4F-B018-22692A4ADA5B}" type="pres">
      <dgm:prSet presAssocID="{51E981DC-312B-479B-9AD3-8604774F4CAB}" presName="thickLine" presStyleLbl="alignNode1" presStyleIdx="1" presStyleCnt="8"/>
      <dgm:spPr/>
    </dgm:pt>
    <dgm:pt modelId="{DF708A09-1C04-BF42-BCE6-354B492FAD54}" type="pres">
      <dgm:prSet presAssocID="{51E981DC-312B-479B-9AD3-8604774F4CAB}" presName="horz1" presStyleCnt="0"/>
      <dgm:spPr/>
    </dgm:pt>
    <dgm:pt modelId="{BE339BC9-8130-B14D-8BA4-902ECCF85959}" type="pres">
      <dgm:prSet presAssocID="{51E981DC-312B-479B-9AD3-8604774F4CAB}" presName="tx1" presStyleLbl="revTx" presStyleIdx="1" presStyleCnt="8"/>
      <dgm:spPr/>
    </dgm:pt>
    <dgm:pt modelId="{88B51E07-5B48-7F49-92DB-D43A912A5DDC}" type="pres">
      <dgm:prSet presAssocID="{51E981DC-312B-479B-9AD3-8604774F4CAB}" presName="vert1" presStyleCnt="0"/>
      <dgm:spPr/>
    </dgm:pt>
    <dgm:pt modelId="{E5D340F6-D4A8-C34B-A401-D94950E00935}" type="pres">
      <dgm:prSet presAssocID="{A127C31E-C057-493C-882A-59B2FC978CB9}" presName="thickLine" presStyleLbl="alignNode1" presStyleIdx="2" presStyleCnt="8"/>
      <dgm:spPr/>
    </dgm:pt>
    <dgm:pt modelId="{5FD99861-130C-DD45-B298-B3AD312CFBB1}" type="pres">
      <dgm:prSet presAssocID="{A127C31E-C057-493C-882A-59B2FC978CB9}" presName="horz1" presStyleCnt="0"/>
      <dgm:spPr/>
    </dgm:pt>
    <dgm:pt modelId="{2F079F3A-9A43-CB43-9CF6-60551718E87E}" type="pres">
      <dgm:prSet presAssocID="{A127C31E-C057-493C-882A-59B2FC978CB9}" presName="tx1" presStyleLbl="revTx" presStyleIdx="2" presStyleCnt="8"/>
      <dgm:spPr/>
    </dgm:pt>
    <dgm:pt modelId="{94F0673A-EB2B-1740-9268-15D1F3786446}" type="pres">
      <dgm:prSet presAssocID="{A127C31E-C057-493C-882A-59B2FC978CB9}" presName="vert1" presStyleCnt="0"/>
      <dgm:spPr/>
    </dgm:pt>
    <dgm:pt modelId="{AA2896C9-041C-524D-90AB-36A9498A6AE4}" type="pres">
      <dgm:prSet presAssocID="{F571296F-C8E0-4113-8C1A-026A14015903}" presName="thickLine" presStyleLbl="alignNode1" presStyleIdx="3" presStyleCnt="8"/>
      <dgm:spPr/>
    </dgm:pt>
    <dgm:pt modelId="{1D0618D3-527B-BD4F-B41A-14AA04ED1349}" type="pres">
      <dgm:prSet presAssocID="{F571296F-C8E0-4113-8C1A-026A14015903}" presName="horz1" presStyleCnt="0"/>
      <dgm:spPr/>
    </dgm:pt>
    <dgm:pt modelId="{C9B84328-2E25-BB42-BF74-8D1EB19362DA}" type="pres">
      <dgm:prSet presAssocID="{F571296F-C8E0-4113-8C1A-026A14015903}" presName="tx1" presStyleLbl="revTx" presStyleIdx="3" presStyleCnt="8"/>
      <dgm:spPr/>
    </dgm:pt>
    <dgm:pt modelId="{AB470E2D-6B10-5440-883B-19DC05335612}" type="pres">
      <dgm:prSet presAssocID="{F571296F-C8E0-4113-8C1A-026A14015903}" presName="vert1" presStyleCnt="0"/>
      <dgm:spPr/>
    </dgm:pt>
    <dgm:pt modelId="{5DF336DE-F3E7-BB40-802D-B5C47E8FDFA7}" type="pres">
      <dgm:prSet presAssocID="{B4668944-8253-41F4-A368-29770471D00E}" presName="thickLine" presStyleLbl="alignNode1" presStyleIdx="4" presStyleCnt="8"/>
      <dgm:spPr/>
    </dgm:pt>
    <dgm:pt modelId="{D4B2ADD4-9E46-5D46-9367-A33AC877F508}" type="pres">
      <dgm:prSet presAssocID="{B4668944-8253-41F4-A368-29770471D00E}" presName="horz1" presStyleCnt="0"/>
      <dgm:spPr/>
    </dgm:pt>
    <dgm:pt modelId="{72086942-B118-2A4F-ADD3-EE2627F50E2F}" type="pres">
      <dgm:prSet presAssocID="{B4668944-8253-41F4-A368-29770471D00E}" presName="tx1" presStyleLbl="revTx" presStyleIdx="4" presStyleCnt="8"/>
      <dgm:spPr/>
    </dgm:pt>
    <dgm:pt modelId="{A5247772-3391-C548-ADE5-E1AF3A16FF82}" type="pres">
      <dgm:prSet presAssocID="{B4668944-8253-41F4-A368-29770471D00E}" presName="vert1" presStyleCnt="0"/>
      <dgm:spPr/>
    </dgm:pt>
    <dgm:pt modelId="{2F5F44E6-742D-3743-8596-ACBCA9A77600}" type="pres">
      <dgm:prSet presAssocID="{6E153D7F-6489-4F50-B994-E9D23A5081AA}" presName="thickLine" presStyleLbl="alignNode1" presStyleIdx="5" presStyleCnt="8"/>
      <dgm:spPr/>
    </dgm:pt>
    <dgm:pt modelId="{A9E5C9A4-EA4E-2D4E-8A45-19EEA5CECD21}" type="pres">
      <dgm:prSet presAssocID="{6E153D7F-6489-4F50-B994-E9D23A5081AA}" presName="horz1" presStyleCnt="0"/>
      <dgm:spPr/>
    </dgm:pt>
    <dgm:pt modelId="{0C46E6A8-6EE0-DD41-9272-0A0C70CA7300}" type="pres">
      <dgm:prSet presAssocID="{6E153D7F-6489-4F50-B994-E9D23A5081AA}" presName="tx1" presStyleLbl="revTx" presStyleIdx="5" presStyleCnt="8"/>
      <dgm:spPr/>
    </dgm:pt>
    <dgm:pt modelId="{47E73D19-A38C-064B-88C2-92A65CC169AB}" type="pres">
      <dgm:prSet presAssocID="{6E153D7F-6489-4F50-B994-E9D23A5081AA}" presName="vert1" presStyleCnt="0"/>
      <dgm:spPr/>
    </dgm:pt>
    <dgm:pt modelId="{EA27461E-1454-014F-AE42-D940C47466B8}" type="pres">
      <dgm:prSet presAssocID="{D57534E0-B5EC-4DA0-8A0A-A487D3EEBB98}" presName="thickLine" presStyleLbl="alignNode1" presStyleIdx="6" presStyleCnt="8"/>
      <dgm:spPr/>
    </dgm:pt>
    <dgm:pt modelId="{4ADD3C10-C85C-BE42-8781-5CB38C27D021}" type="pres">
      <dgm:prSet presAssocID="{D57534E0-B5EC-4DA0-8A0A-A487D3EEBB98}" presName="horz1" presStyleCnt="0"/>
      <dgm:spPr/>
    </dgm:pt>
    <dgm:pt modelId="{BD4D6965-BAD1-C144-A3E2-39D303668E38}" type="pres">
      <dgm:prSet presAssocID="{D57534E0-B5EC-4DA0-8A0A-A487D3EEBB98}" presName="tx1" presStyleLbl="revTx" presStyleIdx="6" presStyleCnt="8"/>
      <dgm:spPr/>
    </dgm:pt>
    <dgm:pt modelId="{933387AC-91DF-BA4C-A60B-C38EF29554D1}" type="pres">
      <dgm:prSet presAssocID="{D57534E0-B5EC-4DA0-8A0A-A487D3EEBB98}" presName="vert1" presStyleCnt="0"/>
      <dgm:spPr/>
    </dgm:pt>
    <dgm:pt modelId="{E52E93F4-A2A4-064B-B5E2-A3A503C1E1A4}" type="pres">
      <dgm:prSet presAssocID="{5ED4DD48-0785-4C7E-9305-D3A4BF2AB5CD}" presName="thickLine" presStyleLbl="alignNode1" presStyleIdx="7" presStyleCnt="8"/>
      <dgm:spPr/>
    </dgm:pt>
    <dgm:pt modelId="{6B0EE92F-0064-4C4D-8914-EEC4B0D613B7}" type="pres">
      <dgm:prSet presAssocID="{5ED4DD48-0785-4C7E-9305-D3A4BF2AB5CD}" presName="horz1" presStyleCnt="0"/>
      <dgm:spPr/>
    </dgm:pt>
    <dgm:pt modelId="{01B00CDA-98D0-9448-A5B4-62F38B738008}" type="pres">
      <dgm:prSet presAssocID="{5ED4DD48-0785-4C7E-9305-D3A4BF2AB5CD}" presName="tx1" presStyleLbl="revTx" presStyleIdx="7" presStyleCnt="8"/>
      <dgm:spPr/>
    </dgm:pt>
    <dgm:pt modelId="{EE6404A5-7512-A446-BD52-D5EE05BAFA57}" type="pres">
      <dgm:prSet presAssocID="{5ED4DD48-0785-4C7E-9305-D3A4BF2AB5CD}" presName="vert1" presStyleCnt="0"/>
      <dgm:spPr/>
    </dgm:pt>
  </dgm:ptLst>
  <dgm:cxnLst>
    <dgm:cxn modelId="{E1C06512-2E65-45F0-9358-743CC61AF69C}" srcId="{CE7FE275-3E44-4333-B383-BE3917968027}" destId="{6E153D7F-6489-4F50-B994-E9D23A5081AA}" srcOrd="5" destOrd="0" parTransId="{FE7B9475-1036-48DA-9512-BBF6514AEE6B}" sibTransId="{8E3C2F6E-A7C7-4D0B-8F46-929F67FEABEB}"/>
    <dgm:cxn modelId="{F1F68518-F43F-1A43-B8CF-057F842D4355}" type="presOf" srcId="{6E153D7F-6489-4F50-B994-E9D23A5081AA}" destId="{0C46E6A8-6EE0-DD41-9272-0A0C70CA7300}" srcOrd="0" destOrd="0" presId="urn:microsoft.com/office/officeart/2008/layout/LinedList"/>
    <dgm:cxn modelId="{BAE61624-A57A-4FB6-9118-1C7A79D7E631}" srcId="{CE7FE275-3E44-4333-B383-BE3917968027}" destId="{51E981DC-312B-479B-9AD3-8604774F4CAB}" srcOrd="1" destOrd="0" parTransId="{E4C80A52-CA19-43B8-83A9-3E8E207B98D9}" sibTransId="{51693BBE-DB80-4BB4-B302-3596BFBA86F9}"/>
    <dgm:cxn modelId="{CE321227-DD39-46AF-91E7-D9232203567C}" srcId="{CE7FE275-3E44-4333-B383-BE3917968027}" destId="{B4A613A5-9135-4F6A-8EDD-120B21F0EDB6}" srcOrd="0" destOrd="0" parTransId="{B540F687-B541-4AB6-B1EE-18C72CDA0B52}" sibTransId="{B9C7889E-7F3F-4056-BA4E-85B8463B1D6E}"/>
    <dgm:cxn modelId="{11BFC946-D67E-42A8-B2AD-E9EFF4EA09C4}" srcId="{CE7FE275-3E44-4333-B383-BE3917968027}" destId="{D57534E0-B5EC-4DA0-8A0A-A487D3EEBB98}" srcOrd="6" destOrd="0" parTransId="{45D84F72-F7DB-4FBE-987C-7299C35192E1}" sibTransId="{C5358F44-D724-412D-9A00-2576D76704F5}"/>
    <dgm:cxn modelId="{F995554A-6505-F449-B6D3-4C955A2BC614}" type="presOf" srcId="{F571296F-C8E0-4113-8C1A-026A14015903}" destId="{C9B84328-2E25-BB42-BF74-8D1EB19362DA}" srcOrd="0" destOrd="0" presId="urn:microsoft.com/office/officeart/2008/layout/LinedList"/>
    <dgm:cxn modelId="{F64F385D-4575-9E43-AA17-CE501FBC8644}" type="presOf" srcId="{CE7FE275-3E44-4333-B383-BE3917968027}" destId="{28E93F49-515B-AB41-B980-D85B75F69997}" srcOrd="0" destOrd="0" presId="urn:microsoft.com/office/officeart/2008/layout/LinedList"/>
    <dgm:cxn modelId="{8CD4C76E-DF51-C64D-A1E7-3B972E1D0CFE}" type="presOf" srcId="{B4668944-8253-41F4-A368-29770471D00E}" destId="{72086942-B118-2A4F-ADD3-EE2627F50E2F}" srcOrd="0" destOrd="0" presId="urn:microsoft.com/office/officeart/2008/layout/LinedList"/>
    <dgm:cxn modelId="{7FE46680-6876-4951-98FD-FB8DE29343D0}" srcId="{CE7FE275-3E44-4333-B383-BE3917968027}" destId="{F571296F-C8E0-4113-8C1A-026A14015903}" srcOrd="3" destOrd="0" parTransId="{047CC880-6E0F-4DA2-8A87-2DA0DD4C3E26}" sibTransId="{30DB02B0-E559-4AA8-838F-200DFE78C066}"/>
    <dgm:cxn modelId="{86DCEC85-2805-4646-A6B9-FBCA416F18C0}" type="presOf" srcId="{5ED4DD48-0785-4C7E-9305-D3A4BF2AB5CD}" destId="{01B00CDA-98D0-9448-A5B4-62F38B738008}" srcOrd="0" destOrd="0" presId="urn:microsoft.com/office/officeart/2008/layout/LinedList"/>
    <dgm:cxn modelId="{0D177D8F-8348-E64C-8C11-83E458ED46D6}" type="presOf" srcId="{A127C31E-C057-493C-882A-59B2FC978CB9}" destId="{2F079F3A-9A43-CB43-9CF6-60551718E87E}" srcOrd="0" destOrd="0" presId="urn:microsoft.com/office/officeart/2008/layout/LinedList"/>
    <dgm:cxn modelId="{ED656196-1BE8-9C40-9A19-8C210AE73EAC}" type="presOf" srcId="{B4A613A5-9135-4F6A-8EDD-120B21F0EDB6}" destId="{C25E07FA-116C-1346-9149-74E3049C80EB}" srcOrd="0" destOrd="0" presId="urn:microsoft.com/office/officeart/2008/layout/LinedList"/>
    <dgm:cxn modelId="{193D35A1-1374-4141-A2F0-F9418D32C167}" srcId="{CE7FE275-3E44-4333-B383-BE3917968027}" destId="{5ED4DD48-0785-4C7E-9305-D3A4BF2AB5CD}" srcOrd="7" destOrd="0" parTransId="{5683FD45-1F7C-426E-9644-B397824C2023}" sibTransId="{9CD01891-86C4-4751-9187-979990EEE4E3}"/>
    <dgm:cxn modelId="{C9636EB6-ABD9-4766-869D-E42CB5D09879}" srcId="{CE7FE275-3E44-4333-B383-BE3917968027}" destId="{B4668944-8253-41F4-A368-29770471D00E}" srcOrd="4" destOrd="0" parTransId="{ECC8D8AC-1233-4963-A5ED-D2031E023201}" sibTransId="{0F5C22BC-5ECE-46EE-A9B6-7FDBBFFFAF63}"/>
    <dgm:cxn modelId="{C0E3D6C1-2143-D940-A34D-2060EBAA17F9}" type="presOf" srcId="{51E981DC-312B-479B-9AD3-8604774F4CAB}" destId="{BE339BC9-8130-B14D-8BA4-902ECCF85959}" srcOrd="0" destOrd="0" presId="urn:microsoft.com/office/officeart/2008/layout/LinedList"/>
    <dgm:cxn modelId="{400EC3D4-6974-8E43-9A89-AAF2E374BE43}" type="presOf" srcId="{D57534E0-B5EC-4DA0-8A0A-A487D3EEBB98}" destId="{BD4D6965-BAD1-C144-A3E2-39D303668E38}" srcOrd="0" destOrd="0" presId="urn:microsoft.com/office/officeart/2008/layout/LinedList"/>
    <dgm:cxn modelId="{22F24CD5-9CC1-4221-B497-EEA0F904BBBC}" srcId="{CE7FE275-3E44-4333-B383-BE3917968027}" destId="{A127C31E-C057-493C-882A-59B2FC978CB9}" srcOrd="2" destOrd="0" parTransId="{6CE6EE1C-222A-402C-8EF5-00B41043B7E5}" sibTransId="{3A33E56E-7460-4A74-A48B-C5F38010DA3B}"/>
    <dgm:cxn modelId="{5C986CDA-5859-3246-9AE1-D71F05C475CD}" type="presParOf" srcId="{28E93F49-515B-AB41-B980-D85B75F69997}" destId="{E270CB82-70D5-0346-84D1-0ED7C38248C1}" srcOrd="0" destOrd="0" presId="urn:microsoft.com/office/officeart/2008/layout/LinedList"/>
    <dgm:cxn modelId="{F4FD48AF-8990-CB41-A060-BEC5954FFC09}" type="presParOf" srcId="{28E93F49-515B-AB41-B980-D85B75F69997}" destId="{5D3A0203-9291-8E45-AA6D-2CBDD97A2799}" srcOrd="1" destOrd="0" presId="urn:microsoft.com/office/officeart/2008/layout/LinedList"/>
    <dgm:cxn modelId="{D449EB93-38D0-384C-A8D0-7BC682AA3DBA}" type="presParOf" srcId="{5D3A0203-9291-8E45-AA6D-2CBDD97A2799}" destId="{C25E07FA-116C-1346-9149-74E3049C80EB}" srcOrd="0" destOrd="0" presId="urn:microsoft.com/office/officeart/2008/layout/LinedList"/>
    <dgm:cxn modelId="{50843FF6-4ABF-A34E-AFA7-C48010ECD1EC}" type="presParOf" srcId="{5D3A0203-9291-8E45-AA6D-2CBDD97A2799}" destId="{34257751-E6A0-9B4C-8F89-81147CB02075}" srcOrd="1" destOrd="0" presId="urn:microsoft.com/office/officeart/2008/layout/LinedList"/>
    <dgm:cxn modelId="{258BB9B7-813F-B647-8C3C-BE146D105C9D}" type="presParOf" srcId="{28E93F49-515B-AB41-B980-D85B75F69997}" destId="{1E8B7BB4-341C-AC4F-B018-22692A4ADA5B}" srcOrd="2" destOrd="0" presId="urn:microsoft.com/office/officeart/2008/layout/LinedList"/>
    <dgm:cxn modelId="{7B6BBE54-F308-8449-B676-F718B7C6C962}" type="presParOf" srcId="{28E93F49-515B-AB41-B980-D85B75F69997}" destId="{DF708A09-1C04-BF42-BCE6-354B492FAD54}" srcOrd="3" destOrd="0" presId="urn:microsoft.com/office/officeart/2008/layout/LinedList"/>
    <dgm:cxn modelId="{4C2D3E8F-3AF4-FD42-858B-9293AEDF10F8}" type="presParOf" srcId="{DF708A09-1C04-BF42-BCE6-354B492FAD54}" destId="{BE339BC9-8130-B14D-8BA4-902ECCF85959}" srcOrd="0" destOrd="0" presId="urn:microsoft.com/office/officeart/2008/layout/LinedList"/>
    <dgm:cxn modelId="{76E60541-6015-FA4B-AA0F-7218287142FB}" type="presParOf" srcId="{DF708A09-1C04-BF42-BCE6-354B492FAD54}" destId="{88B51E07-5B48-7F49-92DB-D43A912A5DDC}" srcOrd="1" destOrd="0" presId="urn:microsoft.com/office/officeart/2008/layout/LinedList"/>
    <dgm:cxn modelId="{46DFE749-D42E-3741-AC08-7BE14AEB3A15}" type="presParOf" srcId="{28E93F49-515B-AB41-B980-D85B75F69997}" destId="{E5D340F6-D4A8-C34B-A401-D94950E00935}" srcOrd="4" destOrd="0" presId="urn:microsoft.com/office/officeart/2008/layout/LinedList"/>
    <dgm:cxn modelId="{60A9F524-9493-6545-A62E-0502CD2FEF80}" type="presParOf" srcId="{28E93F49-515B-AB41-B980-D85B75F69997}" destId="{5FD99861-130C-DD45-B298-B3AD312CFBB1}" srcOrd="5" destOrd="0" presId="urn:microsoft.com/office/officeart/2008/layout/LinedList"/>
    <dgm:cxn modelId="{164F242D-EF73-1047-9A92-D62D76897CB9}" type="presParOf" srcId="{5FD99861-130C-DD45-B298-B3AD312CFBB1}" destId="{2F079F3A-9A43-CB43-9CF6-60551718E87E}" srcOrd="0" destOrd="0" presId="urn:microsoft.com/office/officeart/2008/layout/LinedList"/>
    <dgm:cxn modelId="{C1E672F6-7B91-2544-BAF6-C363E7A1CFE7}" type="presParOf" srcId="{5FD99861-130C-DD45-B298-B3AD312CFBB1}" destId="{94F0673A-EB2B-1740-9268-15D1F3786446}" srcOrd="1" destOrd="0" presId="urn:microsoft.com/office/officeart/2008/layout/LinedList"/>
    <dgm:cxn modelId="{7A638603-0D8A-3A45-BC44-DB1BB1B3F536}" type="presParOf" srcId="{28E93F49-515B-AB41-B980-D85B75F69997}" destId="{AA2896C9-041C-524D-90AB-36A9498A6AE4}" srcOrd="6" destOrd="0" presId="urn:microsoft.com/office/officeart/2008/layout/LinedList"/>
    <dgm:cxn modelId="{58A9A345-BD71-2F4B-8D5E-8215B899A931}" type="presParOf" srcId="{28E93F49-515B-AB41-B980-D85B75F69997}" destId="{1D0618D3-527B-BD4F-B41A-14AA04ED1349}" srcOrd="7" destOrd="0" presId="urn:microsoft.com/office/officeart/2008/layout/LinedList"/>
    <dgm:cxn modelId="{4FAF2AAA-BE28-7A41-8B78-C0CFBDA05641}" type="presParOf" srcId="{1D0618D3-527B-BD4F-B41A-14AA04ED1349}" destId="{C9B84328-2E25-BB42-BF74-8D1EB19362DA}" srcOrd="0" destOrd="0" presId="urn:microsoft.com/office/officeart/2008/layout/LinedList"/>
    <dgm:cxn modelId="{4B16253D-1AAF-B14B-8CB5-17601F8F00FB}" type="presParOf" srcId="{1D0618D3-527B-BD4F-B41A-14AA04ED1349}" destId="{AB470E2D-6B10-5440-883B-19DC05335612}" srcOrd="1" destOrd="0" presId="urn:microsoft.com/office/officeart/2008/layout/LinedList"/>
    <dgm:cxn modelId="{0CA35C99-11D0-0D4D-839E-9E7AF749FC28}" type="presParOf" srcId="{28E93F49-515B-AB41-B980-D85B75F69997}" destId="{5DF336DE-F3E7-BB40-802D-B5C47E8FDFA7}" srcOrd="8" destOrd="0" presId="urn:microsoft.com/office/officeart/2008/layout/LinedList"/>
    <dgm:cxn modelId="{D0D87F99-9DFD-9048-B6D4-5E911DBADEBB}" type="presParOf" srcId="{28E93F49-515B-AB41-B980-D85B75F69997}" destId="{D4B2ADD4-9E46-5D46-9367-A33AC877F508}" srcOrd="9" destOrd="0" presId="urn:microsoft.com/office/officeart/2008/layout/LinedList"/>
    <dgm:cxn modelId="{462CD4CC-4B48-344B-9A5B-D6EF3A04D70F}" type="presParOf" srcId="{D4B2ADD4-9E46-5D46-9367-A33AC877F508}" destId="{72086942-B118-2A4F-ADD3-EE2627F50E2F}" srcOrd="0" destOrd="0" presId="urn:microsoft.com/office/officeart/2008/layout/LinedList"/>
    <dgm:cxn modelId="{9B519534-C727-0D41-A6C3-E1F7AEA18653}" type="presParOf" srcId="{D4B2ADD4-9E46-5D46-9367-A33AC877F508}" destId="{A5247772-3391-C548-ADE5-E1AF3A16FF82}" srcOrd="1" destOrd="0" presId="urn:microsoft.com/office/officeart/2008/layout/LinedList"/>
    <dgm:cxn modelId="{CBA5A6EB-CE3B-3B4E-A6DF-5D7D955D76F0}" type="presParOf" srcId="{28E93F49-515B-AB41-B980-D85B75F69997}" destId="{2F5F44E6-742D-3743-8596-ACBCA9A77600}" srcOrd="10" destOrd="0" presId="urn:microsoft.com/office/officeart/2008/layout/LinedList"/>
    <dgm:cxn modelId="{DF55F11E-5263-AC44-9A34-4EEA2FC7FA79}" type="presParOf" srcId="{28E93F49-515B-AB41-B980-D85B75F69997}" destId="{A9E5C9A4-EA4E-2D4E-8A45-19EEA5CECD21}" srcOrd="11" destOrd="0" presId="urn:microsoft.com/office/officeart/2008/layout/LinedList"/>
    <dgm:cxn modelId="{7272FACC-5DA9-F141-BACB-538D730FECFB}" type="presParOf" srcId="{A9E5C9A4-EA4E-2D4E-8A45-19EEA5CECD21}" destId="{0C46E6A8-6EE0-DD41-9272-0A0C70CA7300}" srcOrd="0" destOrd="0" presId="urn:microsoft.com/office/officeart/2008/layout/LinedList"/>
    <dgm:cxn modelId="{56926049-3745-A949-A311-6DFD95926128}" type="presParOf" srcId="{A9E5C9A4-EA4E-2D4E-8A45-19EEA5CECD21}" destId="{47E73D19-A38C-064B-88C2-92A65CC169AB}" srcOrd="1" destOrd="0" presId="urn:microsoft.com/office/officeart/2008/layout/LinedList"/>
    <dgm:cxn modelId="{BDFC41A4-F317-7E49-A4CB-073DC0F0DAC9}" type="presParOf" srcId="{28E93F49-515B-AB41-B980-D85B75F69997}" destId="{EA27461E-1454-014F-AE42-D940C47466B8}" srcOrd="12" destOrd="0" presId="urn:microsoft.com/office/officeart/2008/layout/LinedList"/>
    <dgm:cxn modelId="{87B22C8F-08B5-EC4A-A17F-F27CEE6B2A8F}" type="presParOf" srcId="{28E93F49-515B-AB41-B980-D85B75F69997}" destId="{4ADD3C10-C85C-BE42-8781-5CB38C27D021}" srcOrd="13" destOrd="0" presId="urn:microsoft.com/office/officeart/2008/layout/LinedList"/>
    <dgm:cxn modelId="{C9333D7F-066B-F140-BC5D-2B9473961213}" type="presParOf" srcId="{4ADD3C10-C85C-BE42-8781-5CB38C27D021}" destId="{BD4D6965-BAD1-C144-A3E2-39D303668E38}" srcOrd="0" destOrd="0" presId="urn:microsoft.com/office/officeart/2008/layout/LinedList"/>
    <dgm:cxn modelId="{5A51A199-8839-084D-9F4C-3A5FE5E5BD3A}" type="presParOf" srcId="{4ADD3C10-C85C-BE42-8781-5CB38C27D021}" destId="{933387AC-91DF-BA4C-A60B-C38EF29554D1}" srcOrd="1" destOrd="0" presId="urn:microsoft.com/office/officeart/2008/layout/LinedList"/>
    <dgm:cxn modelId="{AA30FA57-D860-1447-BD56-530B3AAD6483}" type="presParOf" srcId="{28E93F49-515B-AB41-B980-D85B75F69997}" destId="{E52E93F4-A2A4-064B-B5E2-A3A503C1E1A4}" srcOrd="14" destOrd="0" presId="urn:microsoft.com/office/officeart/2008/layout/LinedList"/>
    <dgm:cxn modelId="{B1208BE4-5708-8F48-8224-19E7082E2D15}" type="presParOf" srcId="{28E93F49-515B-AB41-B980-D85B75F69997}" destId="{6B0EE92F-0064-4C4D-8914-EEC4B0D613B7}" srcOrd="15" destOrd="0" presId="urn:microsoft.com/office/officeart/2008/layout/LinedList"/>
    <dgm:cxn modelId="{11AEF225-D9C7-4047-9342-53E6AC8EE729}" type="presParOf" srcId="{6B0EE92F-0064-4C4D-8914-EEC4B0D613B7}" destId="{01B00CDA-98D0-9448-A5B4-62F38B738008}" srcOrd="0" destOrd="0" presId="urn:microsoft.com/office/officeart/2008/layout/LinedList"/>
    <dgm:cxn modelId="{CA2F620D-9977-644E-BE94-D3530FF32494}" type="presParOf" srcId="{6B0EE92F-0064-4C4D-8914-EEC4B0D613B7}" destId="{EE6404A5-7512-A446-BD52-D5EE05BAFA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C6209-2DAF-4825-B253-855E11DF9D4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EAD78A7-2C2B-41D1-A400-1D31AB8E2C2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What Is It?</a:t>
          </a:r>
          <a:endParaRPr lang="en-US"/>
        </a:p>
      </dgm:t>
    </dgm:pt>
    <dgm:pt modelId="{766C600F-A8E8-4761-AAF7-E1A33BEAB9F0}" type="parTrans" cxnId="{D9851D20-61C3-4A1E-9CE0-9F46D2518BD8}">
      <dgm:prSet/>
      <dgm:spPr/>
      <dgm:t>
        <a:bodyPr/>
        <a:lstStyle/>
        <a:p>
          <a:endParaRPr lang="en-US"/>
        </a:p>
      </dgm:t>
    </dgm:pt>
    <dgm:pt modelId="{18934F42-74B8-4EE1-B6AB-0EAD3F500CD5}" type="sibTrans" cxnId="{D9851D20-61C3-4A1E-9CE0-9F46D2518BD8}">
      <dgm:prSet/>
      <dgm:spPr/>
      <dgm:t>
        <a:bodyPr/>
        <a:lstStyle/>
        <a:p>
          <a:endParaRPr lang="en-US"/>
        </a:p>
      </dgm:t>
    </dgm:pt>
    <dgm:pt modelId="{BD97D87A-3A74-4DB3-9404-6D6D1EC585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Feelings Wheel organizes emotions into primary, secondary, and tertiary levels to help people name and understand their feelings more deeply.</a:t>
          </a:r>
        </a:p>
      </dgm:t>
    </dgm:pt>
    <dgm:pt modelId="{A494E12B-3E0B-4B5A-B475-C38EDA761B7D}" type="parTrans" cxnId="{19C4F1A0-CDF7-42DC-975A-7595F91DEA68}">
      <dgm:prSet/>
      <dgm:spPr/>
      <dgm:t>
        <a:bodyPr/>
        <a:lstStyle/>
        <a:p>
          <a:endParaRPr lang="en-US"/>
        </a:p>
      </dgm:t>
    </dgm:pt>
    <dgm:pt modelId="{898DE2E3-9695-4E11-8659-6AD7862F3A20}" type="sibTrans" cxnId="{19C4F1A0-CDF7-42DC-975A-7595F91DEA68}">
      <dgm:prSet/>
      <dgm:spPr/>
      <dgm:t>
        <a:bodyPr/>
        <a:lstStyle/>
        <a:p>
          <a:endParaRPr lang="en-US"/>
        </a:p>
      </dgm:t>
    </dgm:pt>
    <dgm:pt modelId="{E8EB15E7-8BC4-4B6A-8F59-9EAEC7165FF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How It Supports EI:</a:t>
          </a:r>
          <a:endParaRPr lang="en-US"/>
        </a:p>
      </dgm:t>
    </dgm:pt>
    <dgm:pt modelId="{3203A9D7-0A6B-4094-962A-DCF23A3C2A31}" type="parTrans" cxnId="{44597ECC-0AF2-425F-A9CE-652B704194F1}">
      <dgm:prSet/>
      <dgm:spPr/>
      <dgm:t>
        <a:bodyPr/>
        <a:lstStyle/>
        <a:p>
          <a:endParaRPr lang="en-US"/>
        </a:p>
      </dgm:t>
    </dgm:pt>
    <dgm:pt modelId="{C815EE8F-EA62-4BAD-A880-10B6EE3F7AD2}" type="sibTrans" cxnId="{44597ECC-0AF2-425F-A9CE-652B704194F1}">
      <dgm:prSet/>
      <dgm:spPr/>
      <dgm:t>
        <a:bodyPr/>
        <a:lstStyle/>
        <a:p>
          <a:endParaRPr lang="en-US"/>
        </a:p>
      </dgm:t>
    </dgm:pt>
    <dgm:pt modelId="{47F65DD3-F1B1-4C0F-A26B-0B05ABE8E8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Self-awareness:</a:t>
          </a:r>
          <a:r>
            <a:rPr lang="en-US"/>
            <a:t> Identifies and names emotions.</a:t>
          </a:r>
        </a:p>
      </dgm:t>
    </dgm:pt>
    <dgm:pt modelId="{64AADCFD-C972-4F02-82EC-89B246074896}" type="parTrans" cxnId="{B7078223-CDCA-465A-980A-56A7A6F81380}">
      <dgm:prSet/>
      <dgm:spPr/>
      <dgm:t>
        <a:bodyPr/>
        <a:lstStyle/>
        <a:p>
          <a:endParaRPr lang="en-US"/>
        </a:p>
      </dgm:t>
    </dgm:pt>
    <dgm:pt modelId="{DD32823D-E319-40A0-8F32-E68E777CA001}" type="sibTrans" cxnId="{B7078223-CDCA-465A-980A-56A7A6F81380}">
      <dgm:prSet/>
      <dgm:spPr/>
      <dgm:t>
        <a:bodyPr/>
        <a:lstStyle/>
        <a:p>
          <a:endParaRPr lang="en-US"/>
        </a:p>
      </dgm:t>
    </dgm:pt>
    <dgm:pt modelId="{30477697-84CB-4813-95C9-445581DC69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Self-regulation:</a:t>
          </a:r>
          <a:r>
            <a:rPr lang="en-US"/>
            <a:t> Helps recognize triggers for better management.</a:t>
          </a:r>
        </a:p>
      </dgm:t>
    </dgm:pt>
    <dgm:pt modelId="{D345618F-D282-49AD-B740-C9C5AEC38694}" type="parTrans" cxnId="{E4A91B30-FA7D-4F94-9C86-07ECE774FD81}">
      <dgm:prSet/>
      <dgm:spPr/>
      <dgm:t>
        <a:bodyPr/>
        <a:lstStyle/>
        <a:p>
          <a:endParaRPr lang="en-US"/>
        </a:p>
      </dgm:t>
    </dgm:pt>
    <dgm:pt modelId="{9FC5E5FE-6200-4074-A402-766822AA61F9}" type="sibTrans" cxnId="{E4A91B30-FA7D-4F94-9C86-07ECE774FD81}">
      <dgm:prSet/>
      <dgm:spPr/>
      <dgm:t>
        <a:bodyPr/>
        <a:lstStyle/>
        <a:p>
          <a:endParaRPr lang="en-US"/>
        </a:p>
      </dgm:t>
    </dgm:pt>
    <dgm:pt modelId="{87CC74DA-DE57-4140-8782-397105E193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Empathy:</a:t>
          </a:r>
          <a:r>
            <a:rPr lang="en-US"/>
            <a:t> Enhances understanding of others' emotional states.</a:t>
          </a:r>
        </a:p>
      </dgm:t>
    </dgm:pt>
    <dgm:pt modelId="{5E4769F3-8CA7-4F2E-A5FA-B1FDD8D1A150}" type="parTrans" cxnId="{903C43E7-19F5-4091-A6E6-92CCE3129CF5}">
      <dgm:prSet/>
      <dgm:spPr/>
      <dgm:t>
        <a:bodyPr/>
        <a:lstStyle/>
        <a:p>
          <a:endParaRPr lang="en-US"/>
        </a:p>
      </dgm:t>
    </dgm:pt>
    <dgm:pt modelId="{7ABAFB59-9153-4CEB-AA6A-44AA7D396B78}" type="sibTrans" cxnId="{903C43E7-19F5-4091-A6E6-92CCE3129CF5}">
      <dgm:prSet/>
      <dgm:spPr/>
      <dgm:t>
        <a:bodyPr/>
        <a:lstStyle/>
        <a:p>
          <a:endParaRPr lang="en-US"/>
        </a:p>
      </dgm:t>
    </dgm:pt>
    <dgm:pt modelId="{E5E85B1E-9683-416C-B00C-AE6131849B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/>
            <a:t>Applications in Higher Ed:</a:t>
          </a:r>
          <a:endParaRPr lang="en-US"/>
        </a:p>
      </dgm:t>
    </dgm:pt>
    <dgm:pt modelId="{A5D8B94C-4F09-4C61-B51A-AE716128A35A}" type="parTrans" cxnId="{0E09FDC7-3C46-474D-B860-82E56EE156CA}">
      <dgm:prSet/>
      <dgm:spPr/>
      <dgm:t>
        <a:bodyPr/>
        <a:lstStyle/>
        <a:p>
          <a:endParaRPr lang="en-US"/>
        </a:p>
      </dgm:t>
    </dgm:pt>
    <dgm:pt modelId="{C4F7528E-698D-4D25-8219-3C4B622F19A8}" type="sibTrans" cxnId="{0E09FDC7-3C46-474D-B860-82E56EE156CA}">
      <dgm:prSet/>
      <dgm:spPr/>
      <dgm:t>
        <a:bodyPr/>
        <a:lstStyle/>
        <a:p>
          <a:endParaRPr lang="en-US"/>
        </a:p>
      </dgm:t>
    </dgm:pt>
    <dgm:pt modelId="{A6258A98-2C62-4A1F-813A-BA51105AEB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Journaling exercises.</a:t>
          </a:r>
        </a:p>
      </dgm:t>
    </dgm:pt>
    <dgm:pt modelId="{EA6A83E1-AE0A-4435-ABD3-1B6516F14655}" type="parTrans" cxnId="{DD0FD66C-04BE-4255-A433-FCF3E9D5AA2B}">
      <dgm:prSet/>
      <dgm:spPr/>
      <dgm:t>
        <a:bodyPr/>
        <a:lstStyle/>
        <a:p>
          <a:endParaRPr lang="en-US"/>
        </a:p>
      </dgm:t>
    </dgm:pt>
    <dgm:pt modelId="{54197CE8-7D37-4D35-BEE3-C82DE1AD15D4}" type="sibTrans" cxnId="{DD0FD66C-04BE-4255-A433-FCF3E9D5AA2B}">
      <dgm:prSet/>
      <dgm:spPr/>
      <dgm:t>
        <a:bodyPr/>
        <a:lstStyle/>
        <a:p>
          <a:endParaRPr lang="en-US"/>
        </a:p>
      </dgm:t>
    </dgm:pt>
    <dgm:pt modelId="{E55F7584-256E-42E9-9D72-274ADBCB0C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Emotional check-ins in group discussions.</a:t>
          </a:r>
        </a:p>
      </dgm:t>
    </dgm:pt>
    <dgm:pt modelId="{52AF4ACA-EB39-417D-859B-6774B0BC7F78}" type="parTrans" cxnId="{9B0596FC-18AD-4A4F-8C5B-D24397BC4E62}">
      <dgm:prSet/>
      <dgm:spPr/>
      <dgm:t>
        <a:bodyPr/>
        <a:lstStyle/>
        <a:p>
          <a:endParaRPr lang="en-US"/>
        </a:p>
      </dgm:t>
    </dgm:pt>
    <dgm:pt modelId="{B6CE7CC9-5376-407D-AA40-515A191CCC10}" type="sibTrans" cxnId="{9B0596FC-18AD-4A4F-8C5B-D24397BC4E62}">
      <dgm:prSet/>
      <dgm:spPr/>
      <dgm:t>
        <a:bodyPr/>
        <a:lstStyle/>
        <a:p>
          <a:endParaRPr lang="en-US"/>
        </a:p>
      </dgm:t>
    </dgm:pt>
    <dgm:pt modelId="{B48D2FA0-746C-4719-9747-A2E3A98CB5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Resolving conflicts by identifying core emotions.</a:t>
          </a:r>
        </a:p>
      </dgm:t>
    </dgm:pt>
    <dgm:pt modelId="{80B99553-634D-44FD-A066-C5FF8D97973A}" type="parTrans" cxnId="{6A608D0D-0BD8-4162-9CF6-E718CFFABF36}">
      <dgm:prSet/>
      <dgm:spPr/>
      <dgm:t>
        <a:bodyPr/>
        <a:lstStyle/>
        <a:p>
          <a:endParaRPr lang="en-US"/>
        </a:p>
      </dgm:t>
    </dgm:pt>
    <dgm:pt modelId="{0224C4AD-FF95-4E99-9B9D-39ED4D291DA6}" type="sibTrans" cxnId="{6A608D0D-0BD8-4162-9CF6-E718CFFABF36}">
      <dgm:prSet/>
      <dgm:spPr/>
      <dgm:t>
        <a:bodyPr/>
        <a:lstStyle/>
        <a:p>
          <a:endParaRPr lang="en-US"/>
        </a:p>
      </dgm:t>
    </dgm:pt>
    <dgm:pt modelId="{DA506A5C-9C80-4AA9-970D-52E6E69C51F7}" type="pres">
      <dgm:prSet presAssocID="{5CAC6209-2DAF-4825-B253-855E11DF9D4F}" presName="root" presStyleCnt="0">
        <dgm:presLayoutVars>
          <dgm:dir/>
          <dgm:resizeHandles val="exact"/>
        </dgm:presLayoutVars>
      </dgm:prSet>
      <dgm:spPr/>
    </dgm:pt>
    <dgm:pt modelId="{562EB72F-0265-43D0-900A-6A35DE48DD11}" type="pres">
      <dgm:prSet presAssocID="{EEAD78A7-2C2B-41D1-A400-1D31AB8E2C2D}" presName="compNode" presStyleCnt="0"/>
      <dgm:spPr/>
    </dgm:pt>
    <dgm:pt modelId="{1952A231-80F2-4303-8399-9FDE4BB8ACB1}" type="pres">
      <dgm:prSet presAssocID="{EEAD78A7-2C2B-41D1-A400-1D31AB8E2C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AC6698C-9245-40A3-9963-ED0370DDFCEC}" type="pres">
      <dgm:prSet presAssocID="{EEAD78A7-2C2B-41D1-A400-1D31AB8E2C2D}" presName="iconSpace" presStyleCnt="0"/>
      <dgm:spPr/>
    </dgm:pt>
    <dgm:pt modelId="{68B7E894-515B-45BC-8B37-C42A1A4EAC5B}" type="pres">
      <dgm:prSet presAssocID="{EEAD78A7-2C2B-41D1-A400-1D31AB8E2C2D}" presName="parTx" presStyleLbl="revTx" presStyleIdx="0" presStyleCnt="6">
        <dgm:presLayoutVars>
          <dgm:chMax val="0"/>
          <dgm:chPref val="0"/>
        </dgm:presLayoutVars>
      </dgm:prSet>
      <dgm:spPr/>
    </dgm:pt>
    <dgm:pt modelId="{83832580-3D1F-4DE5-8340-BEA65176CE4A}" type="pres">
      <dgm:prSet presAssocID="{EEAD78A7-2C2B-41D1-A400-1D31AB8E2C2D}" presName="txSpace" presStyleCnt="0"/>
      <dgm:spPr/>
    </dgm:pt>
    <dgm:pt modelId="{2709C225-009B-4D01-8AB3-4D36DEDCB992}" type="pres">
      <dgm:prSet presAssocID="{EEAD78A7-2C2B-41D1-A400-1D31AB8E2C2D}" presName="desTx" presStyleLbl="revTx" presStyleIdx="1" presStyleCnt="6">
        <dgm:presLayoutVars/>
      </dgm:prSet>
      <dgm:spPr/>
    </dgm:pt>
    <dgm:pt modelId="{CDCD7D1D-ACF5-470E-8964-AD92CAA9454B}" type="pres">
      <dgm:prSet presAssocID="{18934F42-74B8-4EE1-B6AB-0EAD3F500CD5}" presName="sibTrans" presStyleCnt="0"/>
      <dgm:spPr/>
    </dgm:pt>
    <dgm:pt modelId="{D0286928-0319-4CC2-B0D8-DE42AB5E9686}" type="pres">
      <dgm:prSet presAssocID="{E8EB15E7-8BC4-4B6A-8F59-9EAEC7165FF4}" presName="compNode" presStyleCnt="0"/>
      <dgm:spPr/>
    </dgm:pt>
    <dgm:pt modelId="{8AC8C082-1055-4C72-A574-52D0E7B4C9F9}" type="pres">
      <dgm:prSet presAssocID="{E8EB15E7-8BC4-4B6A-8F59-9EAEC7165F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0AE5EBC0-9AD4-4F64-A29D-AD87A07F7258}" type="pres">
      <dgm:prSet presAssocID="{E8EB15E7-8BC4-4B6A-8F59-9EAEC7165FF4}" presName="iconSpace" presStyleCnt="0"/>
      <dgm:spPr/>
    </dgm:pt>
    <dgm:pt modelId="{93519466-1523-441A-B1A5-50059DB99A03}" type="pres">
      <dgm:prSet presAssocID="{E8EB15E7-8BC4-4B6A-8F59-9EAEC7165FF4}" presName="parTx" presStyleLbl="revTx" presStyleIdx="2" presStyleCnt="6">
        <dgm:presLayoutVars>
          <dgm:chMax val="0"/>
          <dgm:chPref val="0"/>
        </dgm:presLayoutVars>
      </dgm:prSet>
      <dgm:spPr/>
    </dgm:pt>
    <dgm:pt modelId="{9AF0F28E-BAA5-4E77-A926-7670E3B08627}" type="pres">
      <dgm:prSet presAssocID="{E8EB15E7-8BC4-4B6A-8F59-9EAEC7165FF4}" presName="txSpace" presStyleCnt="0"/>
      <dgm:spPr/>
    </dgm:pt>
    <dgm:pt modelId="{EC60D126-BCD6-4AEF-8EC0-0053C43577C9}" type="pres">
      <dgm:prSet presAssocID="{E8EB15E7-8BC4-4B6A-8F59-9EAEC7165FF4}" presName="desTx" presStyleLbl="revTx" presStyleIdx="3" presStyleCnt="6">
        <dgm:presLayoutVars/>
      </dgm:prSet>
      <dgm:spPr/>
    </dgm:pt>
    <dgm:pt modelId="{3B588F56-857D-44EF-85BB-45F51C1723BC}" type="pres">
      <dgm:prSet presAssocID="{C815EE8F-EA62-4BAD-A880-10B6EE3F7AD2}" presName="sibTrans" presStyleCnt="0"/>
      <dgm:spPr/>
    </dgm:pt>
    <dgm:pt modelId="{A23181F4-13DF-4B37-B05A-2B3711795E5E}" type="pres">
      <dgm:prSet presAssocID="{E5E85B1E-9683-416C-B00C-AE6131849B7F}" presName="compNode" presStyleCnt="0"/>
      <dgm:spPr/>
    </dgm:pt>
    <dgm:pt modelId="{8A5099D0-2F50-431E-A3FD-F1C8C175A8A3}" type="pres">
      <dgm:prSet presAssocID="{E5E85B1E-9683-416C-B00C-AE6131849B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14D886A7-0383-464E-A3D8-CA2B95DB986D}" type="pres">
      <dgm:prSet presAssocID="{E5E85B1E-9683-416C-B00C-AE6131849B7F}" presName="iconSpace" presStyleCnt="0"/>
      <dgm:spPr/>
    </dgm:pt>
    <dgm:pt modelId="{45DD9DAE-D7FD-4A9F-A7B5-A32CAB9B8FE6}" type="pres">
      <dgm:prSet presAssocID="{E5E85B1E-9683-416C-B00C-AE6131849B7F}" presName="parTx" presStyleLbl="revTx" presStyleIdx="4" presStyleCnt="6">
        <dgm:presLayoutVars>
          <dgm:chMax val="0"/>
          <dgm:chPref val="0"/>
        </dgm:presLayoutVars>
      </dgm:prSet>
      <dgm:spPr/>
    </dgm:pt>
    <dgm:pt modelId="{BFA3F0B8-6615-475D-AE3B-80A7976AF437}" type="pres">
      <dgm:prSet presAssocID="{E5E85B1E-9683-416C-B00C-AE6131849B7F}" presName="txSpace" presStyleCnt="0"/>
      <dgm:spPr/>
    </dgm:pt>
    <dgm:pt modelId="{4FD674F4-C718-42F2-9E58-FEA2EFFDE714}" type="pres">
      <dgm:prSet presAssocID="{E5E85B1E-9683-416C-B00C-AE6131849B7F}" presName="desTx" presStyleLbl="revTx" presStyleIdx="5" presStyleCnt="6">
        <dgm:presLayoutVars/>
      </dgm:prSet>
      <dgm:spPr/>
    </dgm:pt>
  </dgm:ptLst>
  <dgm:cxnLst>
    <dgm:cxn modelId="{45F75808-111C-E240-BEE6-016CABD78A95}" type="presOf" srcId="{87CC74DA-DE57-4140-8782-397105E19386}" destId="{EC60D126-BCD6-4AEF-8EC0-0053C43577C9}" srcOrd="0" destOrd="2" presId="urn:microsoft.com/office/officeart/2018/5/layout/CenteredIconLabelDescriptionList"/>
    <dgm:cxn modelId="{A7CF6A0C-A08D-844B-A10D-5847FB847523}" type="presOf" srcId="{5CAC6209-2DAF-4825-B253-855E11DF9D4F}" destId="{DA506A5C-9C80-4AA9-970D-52E6E69C51F7}" srcOrd="0" destOrd="0" presId="urn:microsoft.com/office/officeart/2018/5/layout/CenteredIconLabelDescriptionList"/>
    <dgm:cxn modelId="{6A608D0D-0BD8-4162-9CF6-E718CFFABF36}" srcId="{E5E85B1E-9683-416C-B00C-AE6131849B7F}" destId="{B48D2FA0-746C-4719-9747-A2E3A98CB55B}" srcOrd="2" destOrd="0" parTransId="{80B99553-634D-44FD-A066-C5FF8D97973A}" sibTransId="{0224C4AD-FF95-4E99-9B9D-39ED4D291DA6}"/>
    <dgm:cxn modelId="{7AFA721B-6F4B-D442-AEAD-244E53928623}" type="presOf" srcId="{BD97D87A-3A74-4DB3-9404-6D6D1EC585EB}" destId="{2709C225-009B-4D01-8AB3-4D36DEDCB992}" srcOrd="0" destOrd="0" presId="urn:microsoft.com/office/officeart/2018/5/layout/CenteredIconLabelDescriptionList"/>
    <dgm:cxn modelId="{D9851D20-61C3-4A1E-9CE0-9F46D2518BD8}" srcId="{5CAC6209-2DAF-4825-B253-855E11DF9D4F}" destId="{EEAD78A7-2C2B-41D1-A400-1D31AB8E2C2D}" srcOrd="0" destOrd="0" parTransId="{766C600F-A8E8-4761-AAF7-E1A33BEAB9F0}" sibTransId="{18934F42-74B8-4EE1-B6AB-0EAD3F500CD5}"/>
    <dgm:cxn modelId="{B7078223-CDCA-465A-980A-56A7A6F81380}" srcId="{E8EB15E7-8BC4-4B6A-8F59-9EAEC7165FF4}" destId="{47F65DD3-F1B1-4C0F-A26B-0B05ABE8E859}" srcOrd="0" destOrd="0" parTransId="{64AADCFD-C972-4F02-82EC-89B246074896}" sibTransId="{DD32823D-E319-40A0-8F32-E68E777CA001}"/>
    <dgm:cxn modelId="{E4A91B30-FA7D-4F94-9C86-07ECE774FD81}" srcId="{E8EB15E7-8BC4-4B6A-8F59-9EAEC7165FF4}" destId="{30477697-84CB-4813-95C9-445581DC6906}" srcOrd="1" destOrd="0" parTransId="{D345618F-D282-49AD-B740-C9C5AEC38694}" sibTransId="{9FC5E5FE-6200-4074-A402-766822AA61F9}"/>
    <dgm:cxn modelId="{8F1AF741-7E2F-2F4E-94F0-42D478BF9693}" type="presOf" srcId="{B48D2FA0-746C-4719-9747-A2E3A98CB55B}" destId="{4FD674F4-C718-42F2-9E58-FEA2EFFDE714}" srcOrd="0" destOrd="2" presId="urn:microsoft.com/office/officeart/2018/5/layout/CenteredIconLabelDescriptionList"/>
    <dgm:cxn modelId="{DD0FD66C-04BE-4255-A433-FCF3E9D5AA2B}" srcId="{E5E85B1E-9683-416C-B00C-AE6131849B7F}" destId="{A6258A98-2C62-4A1F-813A-BA51105AEBF1}" srcOrd="0" destOrd="0" parTransId="{EA6A83E1-AE0A-4435-ABD3-1B6516F14655}" sibTransId="{54197CE8-7D37-4D35-BEE3-C82DE1AD15D4}"/>
    <dgm:cxn modelId="{42E19D70-3614-C747-BC0D-A5AE371F4C23}" type="presOf" srcId="{EEAD78A7-2C2B-41D1-A400-1D31AB8E2C2D}" destId="{68B7E894-515B-45BC-8B37-C42A1A4EAC5B}" srcOrd="0" destOrd="0" presId="urn:microsoft.com/office/officeart/2018/5/layout/CenteredIconLabelDescriptionList"/>
    <dgm:cxn modelId="{3A6FDD7C-9C70-BD4B-BDE8-C8A4DC1672EC}" type="presOf" srcId="{E5E85B1E-9683-416C-B00C-AE6131849B7F}" destId="{45DD9DAE-D7FD-4A9F-A7B5-A32CAB9B8FE6}" srcOrd="0" destOrd="0" presId="urn:microsoft.com/office/officeart/2018/5/layout/CenteredIconLabelDescriptionList"/>
    <dgm:cxn modelId="{07996D8F-6A7D-5049-A4A0-88E54090FE7D}" type="presOf" srcId="{30477697-84CB-4813-95C9-445581DC6906}" destId="{EC60D126-BCD6-4AEF-8EC0-0053C43577C9}" srcOrd="0" destOrd="1" presId="urn:microsoft.com/office/officeart/2018/5/layout/CenteredIconLabelDescriptionList"/>
    <dgm:cxn modelId="{19C4F1A0-CDF7-42DC-975A-7595F91DEA68}" srcId="{EEAD78A7-2C2B-41D1-A400-1D31AB8E2C2D}" destId="{BD97D87A-3A74-4DB3-9404-6D6D1EC585EB}" srcOrd="0" destOrd="0" parTransId="{A494E12B-3E0B-4B5A-B475-C38EDA761B7D}" sibTransId="{898DE2E3-9695-4E11-8659-6AD7862F3A20}"/>
    <dgm:cxn modelId="{11C467C6-22D2-A641-82DB-0E3CC5911EC1}" type="presOf" srcId="{A6258A98-2C62-4A1F-813A-BA51105AEBF1}" destId="{4FD674F4-C718-42F2-9E58-FEA2EFFDE714}" srcOrd="0" destOrd="0" presId="urn:microsoft.com/office/officeart/2018/5/layout/CenteredIconLabelDescriptionList"/>
    <dgm:cxn modelId="{0E09FDC7-3C46-474D-B860-82E56EE156CA}" srcId="{5CAC6209-2DAF-4825-B253-855E11DF9D4F}" destId="{E5E85B1E-9683-416C-B00C-AE6131849B7F}" srcOrd="2" destOrd="0" parTransId="{A5D8B94C-4F09-4C61-B51A-AE716128A35A}" sibTransId="{C4F7528E-698D-4D25-8219-3C4B622F19A8}"/>
    <dgm:cxn modelId="{44597ECC-0AF2-425F-A9CE-652B704194F1}" srcId="{5CAC6209-2DAF-4825-B253-855E11DF9D4F}" destId="{E8EB15E7-8BC4-4B6A-8F59-9EAEC7165FF4}" srcOrd="1" destOrd="0" parTransId="{3203A9D7-0A6B-4094-962A-DCF23A3C2A31}" sibTransId="{C815EE8F-EA62-4BAD-A880-10B6EE3F7AD2}"/>
    <dgm:cxn modelId="{053A7FCC-B33F-AC44-B6FF-C15EF62BFDB0}" type="presOf" srcId="{E8EB15E7-8BC4-4B6A-8F59-9EAEC7165FF4}" destId="{93519466-1523-441A-B1A5-50059DB99A03}" srcOrd="0" destOrd="0" presId="urn:microsoft.com/office/officeart/2018/5/layout/CenteredIconLabelDescriptionList"/>
    <dgm:cxn modelId="{700D92D7-DE37-074C-BBEA-314836444761}" type="presOf" srcId="{E55F7584-256E-42E9-9D72-274ADBCB0C28}" destId="{4FD674F4-C718-42F2-9E58-FEA2EFFDE714}" srcOrd="0" destOrd="1" presId="urn:microsoft.com/office/officeart/2018/5/layout/CenteredIconLabelDescriptionList"/>
    <dgm:cxn modelId="{24D0F3DF-13E8-8749-B4DC-5CF9294D8A6D}" type="presOf" srcId="{47F65DD3-F1B1-4C0F-A26B-0B05ABE8E859}" destId="{EC60D126-BCD6-4AEF-8EC0-0053C43577C9}" srcOrd="0" destOrd="0" presId="urn:microsoft.com/office/officeart/2018/5/layout/CenteredIconLabelDescriptionList"/>
    <dgm:cxn modelId="{903C43E7-19F5-4091-A6E6-92CCE3129CF5}" srcId="{E8EB15E7-8BC4-4B6A-8F59-9EAEC7165FF4}" destId="{87CC74DA-DE57-4140-8782-397105E19386}" srcOrd="2" destOrd="0" parTransId="{5E4769F3-8CA7-4F2E-A5FA-B1FDD8D1A150}" sibTransId="{7ABAFB59-9153-4CEB-AA6A-44AA7D396B78}"/>
    <dgm:cxn modelId="{9B0596FC-18AD-4A4F-8C5B-D24397BC4E62}" srcId="{E5E85B1E-9683-416C-B00C-AE6131849B7F}" destId="{E55F7584-256E-42E9-9D72-274ADBCB0C28}" srcOrd="1" destOrd="0" parTransId="{52AF4ACA-EB39-417D-859B-6774B0BC7F78}" sibTransId="{B6CE7CC9-5376-407D-AA40-515A191CCC10}"/>
    <dgm:cxn modelId="{E3400844-B619-094D-BEFB-B85637472108}" type="presParOf" srcId="{DA506A5C-9C80-4AA9-970D-52E6E69C51F7}" destId="{562EB72F-0265-43D0-900A-6A35DE48DD11}" srcOrd="0" destOrd="0" presId="urn:microsoft.com/office/officeart/2018/5/layout/CenteredIconLabelDescriptionList"/>
    <dgm:cxn modelId="{E23FC034-7A87-8A44-AFD9-0650F32E9E62}" type="presParOf" srcId="{562EB72F-0265-43D0-900A-6A35DE48DD11}" destId="{1952A231-80F2-4303-8399-9FDE4BB8ACB1}" srcOrd="0" destOrd="0" presId="urn:microsoft.com/office/officeart/2018/5/layout/CenteredIconLabelDescriptionList"/>
    <dgm:cxn modelId="{B04ED29E-052E-954B-ACF2-E9D6759CACAA}" type="presParOf" srcId="{562EB72F-0265-43D0-900A-6A35DE48DD11}" destId="{4AC6698C-9245-40A3-9963-ED0370DDFCEC}" srcOrd="1" destOrd="0" presId="urn:microsoft.com/office/officeart/2018/5/layout/CenteredIconLabelDescriptionList"/>
    <dgm:cxn modelId="{13F48A3D-AE5B-4149-8174-896EF07849D5}" type="presParOf" srcId="{562EB72F-0265-43D0-900A-6A35DE48DD11}" destId="{68B7E894-515B-45BC-8B37-C42A1A4EAC5B}" srcOrd="2" destOrd="0" presId="urn:microsoft.com/office/officeart/2018/5/layout/CenteredIconLabelDescriptionList"/>
    <dgm:cxn modelId="{8C497384-1F19-A844-8737-BD34A7FA7E63}" type="presParOf" srcId="{562EB72F-0265-43D0-900A-6A35DE48DD11}" destId="{83832580-3D1F-4DE5-8340-BEA65176CE4A}" srcOrd="3" destOrd="0" presId="urn:microsoft.com/office/officeart/2018/5/layout/CenteredIconLabelDescriptionList"/>
    <dgm:cxn modelId="{52652EB4-D0F5-0140-988B-09B6C726400D}" type="presParOf" srcId="{562EB72F-0265-43D0-900A-6A35DE48DD11}" destId="{2709C225-009B-4D01-8AB3-4D36DEDCB992}" srcOrd="4" destOrd="0" presId="urn:microsoft.com/office/officeart/2018/5/layout/CenteredIconLabelDescriptionList"/>
    <dgm:cxn modelId="{020764DA-FCDE-6042-AAC5-D77B051AB71D}" type="presParOf" srcId="{DA506A5C-9C80-4AA9-970D-52E6E69C51F7}" destId="{CDCD7D1D-ACF5-470E-8964-AD92CAA9454B}" srcOrd="1" destOrd="0" presId="urn:microsoft.com/office/officeart/2018/5/layout/CenteredIconLabelDescriptionList"/>
    <dgm:cxn modelId="{B738BFB9-EDD3-2B4C-8522-4FF016ECAF6F}" type="presParOf" srcId="{DA506A5C-9C80-4AA9-970D-52E6E69C51F7}" destId="{D0286928-0319-4CC2-B0D8-DE42AB5E9686}" srcOrd="2" destOrd="0" presId="urn:microsoft.com/office/officeart/2018/5/layout/CenteredIconLabelDescriptionList"/>
    <dgm:cxn modelId="{B66D1451-9E91-1B41-A4B8-C1E859842D2D}" type="presParOf" srcId="{D0286928-0319-4CC2-B0D8-DE42AB5E9686}" destId="{8AC8C082-1055-4C72-A574-52D0E7B4C9F9}" srcOrd="0" destOrd="0" presId="urn:microsoft.com/office/officeart/2018/5/layout/CenteredIconLabelDescriptionList"/>
    <dgm:cxn modelId="{E046F94D-55D6-074C-B2F2-4013D6A0B5A9}" type="presParOf" srcId="{D0286928-0319-4CC2-B0D8-DE42AB5E9686}" destId="{0AE5EBC0-9AD4-4F64-A29D-AD87A07F7258}" srcOrd="1" destOrd="0" presId="urn:microsoft.com/office/officeart/2018/5/layout/CenteredIconLabelDescriptionList"/>
    <dgm:cxn modelId="{97724999-60D8-DD43-9069-AA2AE6848CB2}" type="presParOf" srcId="{D0286928-0319-4CC2-B0D8-DE42AB5E9686}" destId="{93519466-1523-441A-B1A5-50059DB99A03}" srcOrd="2" destOrd="0" presId="urn:microsoft.com/office/officeart/2018/5/layout/CenteredIconLabelDescriptionList"/>
    <dgm:cxn modelId="{7F32A1E2-88E1-9442-94CE-76F5167DFBA1}" type="presParOf" srcId="{D0286928-0319-4CC2-B0D8-DE42AB5E9686}" destId="{9AF0F28E-BAA5-4E77-A926-7670E3B08627}" srcOrd="3" destOrd="0" presId="urn:microsoft.com/office/officeart/2018/5/layout/CenteredIconLabelDescriptionList"/>
    <dgm:cxn modelId="{0C7C922A-D0EB-544E-A761-BA1D4E18B52F}" type="presParOf" srcId="{D0286928-0319-4CC2-B0D8-DE42AB5E9686}" destId="{EC60D126-BCD6-4AEF-8EC0-0053C43577C9}" srcOrd="4" destOrd="0" presId="urn:microsoft.com/office/officeart/2018/5/layout/CenteredIconLabelDescriptionList"/>
    <dgm:cxn modelId="{CAA77F40-6C80-7845-BB81-FE501988796D}" type="presParOf" srcId="{DA506A5C-9C80-4AA9-970D-52E6E69C51F7}" destId="{3B588F56-857D-44EF-85BB-45F51C1723BC}" srcOrd="3" destOrd="0" presId="urn:microsoft.com/office/officeart/2018/5/layout/CenteredIconLabelDescriptionList"/>
    <dgm:cxn modelId="{B1B6264E-17C8-C649-845E-19764E022794}" type="presParOf" srcId="{DA506A5C-9C80-4AA9-970D-52E6E69C51F7}" destId="{A23181F4-13DF-4B37-B05A-2B3711795E5E}" srcOrd="4" destOrd="0" presId="urn:microsoft.com/office/officeart/2018/5/layout/CenteredIconLabelDescriptionList"/>
    <dgm:cxn modelId="{BB2F97D8-FDD9-DF47-91CB-41B6BADC8BB1}" type="presParOf" srcId="{A23181F4-13DF-4B37-B05A-2B3711795E5E}" destId="{8A5099D0-2F50-431E-A3FD-F1C8C175A8A3}" srcOrd="0" destOrd="0" presId="urn:microsoft.com/office/officeart/2018/5/layout/CenteredIconLabelDescriptionList"/>
    <dgm:cxn modelId="{1EBF6EC1-65AF-A047-A9F0-04ED6F59A692}" type="presParOf" srcId="{A23181F4-13DF-4B37-B05A-2B3711795E5E}" destId="{14D886A7-0383-464E-A3D8-CA2B95DB986D}" srcOrd="1" destOrd="0" presId="urn:microsoft.com/office/officeart/2018/5/layout/CenteredIconLabelDescriptionList"/>
    <dgm:cxn modelId="{7D7FEACD-7FD7-2F44-8821-24CBE4E46337}" type="presParOf" srcId="{A23181F4-13DF-4B37-B05A-2B3711795E5E}" destId="{45DD9DAE-D7FD-4A9F-A7B5-A32CAB9B8FE6}" srcOrd="2" destOrd="0" presId="urn:microsoft.com/office/officeart/2018/5/layout/CenteredIconLabelDescriptionList"/>
    <dgm:cxn modelId="{2B725949-BCE1-B347-A3AB-5E6CE730D4D7}" type="presParOf" srcId="{A23181F4-13DF-4B37-B05A-2B3711795E5E}" destId="{BFA3F0B8-6615-475D-AE3B-80A7976AF437}" srcOrd="3" destOrd="0" presId="urn:microsoft.com/office/officeart/2018/5/layout/CenteredIconLabelDescriptionList"/>
    <dgm:cxn modelId="{4C74BA5F-0D9B-E745-B00F-94C96E4AE27E}" type="presParOf" srcId="{A23181F4-13DF-4B37-B05A-2B3711795E5E}" destId="{4FD674F4-C718-42F2-9E58-FEA2EFFDE71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46FE1-C0E5-4B07-B417-E8A7F8F8A37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6EE383-494D-4FA3-A539-A8BDF0C2D90A}">
      <dgm:prSet/>
      <dgm:spPr/>
      <dgm:t>
        <a:bodyPr/>
        <a:lstStyle/>
        <a:p>
          <a:r>
            <a:rPr lang="en-US"/>
            <a:t>How did it feel to be actively listened to?</a:t>
          </a:r>
        </a:p>
      </dgm:t>
    </dgm:pt>
    <dgm:pt modelId="{F1E5B5C4-8E8B-41A0-A704-E05DA72F40EA}" type="parTrans" cxnId="{8B7E7F05-E504-4E47-8550-890B2AB147FE}">
      <dgm:prSet/>
      <dgm:spPr/>
      <dgm:t>
        <a:bodyPr/>
        <a:lstStyle/>
        <a:p>
          <a:endParaRPr lang="en-US"/>
        </a:p>
      </dgm:t>
    </dgm:pt>
    <dgm:pt modelId="{063B1880-DB84-413C-B976-2C317735C17A}" type="sibTrans" cxnId="{8B7E7F05-E504-4E47-8550-890B2AB147FE}">
      <dgm:prSet/>
      <dgm:spPr/>
      <dgm:t>
        <a:bodyPr/>
        <a:lstStyle/>
        <a:p>
          <a:endParaRPr lang="en-US"/>
        </a:p>
      </dgm:t>
    </dgm:pt>
    <dgm:pt modelId="{55A0A8D4-3CF0-4DD7-AA42-D21E859CB1F5}">
      <dgm:prSet/>
      <dgm:spPr/>
      <dgm:t>
        <a:bodyPr/>
        <a:lstStyle/>
        <a:p>
          <a:r>
            <a:rPr lang="en-US"/>
            <a:t>What was challenging about being the listener?</a:t>
          </a:r>
        </a:p>
      </dgm:t>
    </dgm:pt>
    <dgm:pt modelId="{89BC6C8C-1265-4420-8519-F46F0A91264A}" type="parTrans" cxnId="{B628F143-2B65-4A49-B560-5DAEF9187626}">
      <dgm:prSet/>
      <dgm:spPr/>
      <dgm:t>
        <a:bodyPr/>
        <a:lstStyle/>
        <a:p>
          <a:endParaRPr lang="en-US"/>
        </a:p>
      </dgm:t>
    </dgm:pt>
    <dgm:pt modelId="{2AE43762-11D7-4294-9A7B-E6FFF3EACACC}" type="sibTrans" cxnId="{B628F143-2B65-4A49-B560-5DAEF9187626}">
      <dgm:prSet/>
      <dgm:spPr/>
      <dgm:t>
        <a:bodyPr/>
        <a:lstStyle/>
        <a:p>
          <a:endParaRPr lang="en-US"/>
        </a:p>
      </dgm:t>
    </dgm:pt>
    <dgm:pt modelId="{859BC0D1-A283-408F-AA28-62A1D87755AB}" type="pres">
      <dgm:prSet presAssocID="{9E946FE1-C0E5-4B07-B417-E8A7F8F8A37D}" presName="root" presStyleCnt="0">
        <dgm:presLayoutVars>
          <dgm:dir/>
          <dgm:resizeHandles val="exact"/>
        </dgm:presLayoutVars>
      </dgm:prSet>
      <dgm:spPr/>
    </dgm:pt>
    <dgm:pt modelId="{7D2F50F8-62D7-45A2-AFD3-349DDF9BBA04}" type="pres">
      <dgm:prSet presAssocID="{4E6EE383-494D-4FA3-A539-A8BDF0C2D90A}" presName="compNode" presStyleCnt="0"/>
      <dgm:spPr/>
    </dgm:pt>
    <dgm:pt modelId="{C5175F99-E150-418F-B17A-6C9188FFDB5D}" type="pres">
      <dgm:prSet presAssocID="{4E6EE383-494D-4FA3-A539-A8BDF0C2D90A}" presName="bgRect" presStyleLbl="bgShp" presStyleIdx="0" presStyleCnt="2"/>
      <dgm:spPr/>
    </dgm:pt>
    <dgm:pt modelId="{DAD08F8B-2628-455E-BDFB-F339F6837212}" type="pres">
      <dgm:prSet presAssocID="{4E6EE383-494D-4FA3-A539-A8BDF0C2D90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43938D04-088D-4F7A-88DF-F3660242FA55}" type="pres">
      <dgm:prSet presAssocID="{4E6EE383-494D-4FA3-A539-A8BDF0C2D90A}" presName="spaceRect" presStyleCnt="0"/>
      <dgm:spPr/>
    </dgm:pt>
    <dgm:pt modelId="{61B9CCE2-2BF1-4D1A-AA7E-4B67E93BF0C9}" type="pres">
      <dgm:prSet presAssocID="{4E6EE383-494D-4FA3-A539-A8BDF0C2D90A}" presName="parTx" presStyleLbl="revTx" presStyleIdx="0" presStyleCnt="2">
        <dgm:presLayoutVars>
          <dgm:chMax val="0"/>
          <dgm:chPref val="0"/>
        </dgm:presLayoutVars>
      </dgm:prSet>
      <dgm:spPr/>
    </dgm:pt>
    <dgm:pt modelId="{AD282634-ABA2-48FC-A13B-C3E373F1BDC9}" type="pres">
      <dgm:prSet presAssocID="{063B1880-DB84-413C-B976-2C317735C17A}" presName="sibTrans" presStyleCnt="0"/>
      <dgm:spPr/>
    </dgm:pt>
    <dgm:pt modelId="{DFAD4107-7190-4BD8-8DD1-EF1850F8377C}" type="pres">
      <dgm:prSet presAssocID="{55A0A8D4-3CF0-4DD7-AA42-D21E859CB1F5}" presName="compNode" presStyleCnt="0"/>
      <dgm:spPr/>
    </dgm:pt>
    <dgm:pt modelId="{F6156D71-A710-47C4-A03E-7B8EADDF33C4}" type="pres">
      <dgm:prSet presAssocID="{55A0A8D4-3CF0-4DD7-AA42-D21E859CB1F5}" presName="bgRect" presStyleLbl="bgShp" presStyleIdx="1" presStyleCnt="2"/>
      <dgm:spPr/>
    </dgm:pt>
    <dgm:pt modelId="{3405A593-C770-4E14-9A1C-67B5F1C6CBD3}" type="pres">
      <dgm:prSet presAssocID="{55A0A8D4-3CF0-4DD7-AA42-D21E859CB1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2F127EF3-DD95-4F30-BB95-B497295C9D54}" type="pres">
      <dgm:prSet presAssocID="{55A0A8D4-3CF0-4DD7-AA42-D21E859CB1F5}" presName="spaceRect" presStyleCnt="0"/>
      <dgm:spPr/>
    </dgm:pt>
    <dgm:pt modelId="{D357CF12-6288-406A-B822-9071DDBD50D9}" type="pres">
      <dgm:prSet presAssocID="{55A0A8D4-3CF0-4DD7-AA42-D21E859CB1F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B7E7F05-E504-4E47-8550-890B2AB147FE}" srcId="{9E946FE1-C0E5-4B07-B417-E8A7F8F8A37D}" destId="{4E6EE383-494D-4FA3-A539-A8BDF0C2D90A}" srcOrd="0" destOrd="0" parTransId="{F1E5B5C4-8E8B-41A0-A704-E05DA72F40EA}" sibTransId="{063B1880-DB84-413C-B976-2C317735C17A}"/>
    <dgm:cxn modelId="{1D525B13-0BD2-4A20-8FCD-83C0D637FDC7}" type="presOf" srcId="{55A0A8D4-3CF0-4DD7-AA42-D21E859CB1F5}" destId="{D357CF12-6288-406A-B822-9071DDBD50D9}" srcOrd="0" destOrd="0" presId="urn:microsoft.com/office/officeart/2018/2/layout/IconVerticalSolidList"/>
    <dgm:cxn modelId="{B628F143-2B65-4A49-B560-5DAEF9187626}" srcId="{9E946FE1-C0E5-4B07-B417-E8A7F8F8A37D}" destId="{55A0A8D4-3CF0-4DD7-AA42-D21E859CB1F5}" srcOrd="1" destOrd="0" parTransId="{89BC6C8C-1265-4420-8519-F46F0A91264A}" sibTransId="{2AE43762-11D7-4294-9A7B-E6FFF3EACACC}"/>
    <dgm:cxn modelId="{346D3A63-0A8D-42BB-931D-A1524F120F43}" type="presOf" srcId="{4E6EE383-494D-4FA3-A539-A8BDF0C2D90A}" destId="{61B9CCE2-2BF1-4D1A-AA7E-4B67E93BF0C9}" srcOrd="0" destOrd="0" presId="urn:microsoft.com/office/officeart/2018/2/layout/IconVerticalSolidList"/>
    <dgm:cxn modelId="{5C709F99-4097-47AC-832C-C14BF4D83F08}" type="presOf" srcId="{9E946FE1-C0E5-4B07-B417-E8A7F8F8A37D}" destId="{859BC0D1-A283-408F-AA28-62A1D87755AB}" srcOrd="0" destOrd="0" presId="urn:microsoft.com/office/officeart/2018/2/layout/IconVerticalSolidList"/>
    <dgm:cxn modelId="{35B66B4B-C45D-48BE-BD0D-1F2EB3550D27}" type="presParOf" srcId="{859BC0D1-A283-408F-AA28-62A1D87755AB}" destId="{7D2F50F8-62D7-45A2-AFD3-349DDF9BBA04}" srcOrd="0" destOrd="0" presId="urn:microsoft.com/office/officeart/2018/2/layout/IconVerticalSolidList"/>
    <dgm:cxn modelId="{45481E19-4E3D-4965-815D-DE2E70FDE7E6}" type="presParOf" srcId="{7D2F50F8-62D7-45A2-AFD3-349DDF9BBA04}" destId="{C5175F99-E150-418F-B17A-6C9188FFDB5D}" srcOrd="0" destOrd="0" presId="urn:microsoft.com/office/officeart/2018/2/layout/IconVerticalSolidList"/>
    <dgm:cxn modelId="{B1822199-D422-4FF2-AA0B-767E23461CAF}" type="presParOf" srcId="{7D2F50F8-62D7-45A2-AFD3-349DDF9BBA04}" destId="{DAD08F8B-2628-455E-BDFB-F339F6837212}" srcOrd="1" destOrd="0" presId="urn:microsoft.com/office/officeart/2018/2/layout/IconVerticalSolidList"/>
    <dgm:cxn modelId="{587A0F1C-54B7-4527-A6AF-A03D003119AD}" type="presParOf" srcId="{7D2F50F8-62D7-45A2-AFD3-349DDF9BBA04}" destId="{43938D04-088D-4F7A-88DF-F3660242FA55}" srcOrd="2" destOrd="0" presId="urn:microsoft.com/office/officeart/2018/2/layout/IconVerticalSolidList"/>
    <dgm:cxn modelId="{C8D61321-551A-4117-A2E4-BAAFB54E968E}" type="presParOf" srcId="{7D2F50F8-62D7-45A2-AFD3-349DDF9BBA04}" destId="{61B9CCE2-2BF1-4D1A-AA7E-4B67E93BF0C9}" srcOrd="3" destOrd="0" presId="urn:microsoft.com/office/officeart/2018/2/layout/IconVerticalSolidList"/>
    <dgm:cxn modelId="{1C5540ED-6A5C-42E5-9491-A8A09094FB9F}" type="presParOf" srcId="{859BC0D1-A283-408F-AA28-62A1D87755AB}" destId="{AD282634-ABA2-48FC-A13B-C3E373F1BDC9}" srcOrd="1" destOrd="0" presId="urn:microsoft.com/office/officeart/2018/2/layout/IconVerticalSolidList"/>
    <dgm:cxn modelId="{F665F8EB-6883-4A4B-BDCC-F446DAF5E023}" type="presParOf" srcId="{859BC0D1-A283-408F-AA28-62A1D87755AB}" destId="{DFAD4107-7190-4BD8-8DD1-EF1850F8377C}" srcOrd="2" destOrd="0" presId="urn:microsoft.com/office/officeart/2018/2/layout/IconVerticalSolidList"/>
    <dgm:cxn modelId="{E12BCBE8-4B48-437D-A9B6-B810C395B84B}" type="presParOf" srcId="{DFAD4107-7190-4BD8-8DD1-EF1850F8377C}" destId="{F6156D71-A710-47C4-A03E-7B8EADDF33C4}" srcOrd="0" destOrd="0" presId="urn:microsoft.com/office/officeart/2018/2/layout/IconVerticalSolidList"/>
    <dgm:cxn modelId="{8BE7DB66-5843-442F-A7C7-D0917E0E221F}" type="presParOf" srcId="{DFAD4107-7190-4BD8-8DD1-EF1850F8377C}" destId="{3405A593-C770-4E14-9A1C-67B5F1C6CBD3}" srcOrd="1" destOrd="0" presId="urn:microsoft.com/office/officeart/2018/2/layout/IconVerticalSolidList"/>
    <dgm:cxn modelId="{9765FC5A-A049-4EDA-811A-C381B1CB931F}" type="presParOf" srcId="{DFAD4107-7190-4BD8-8DD1-EF1850F8377C}" destId="{2F127EF3-DD95-4F30-BB95-B497295C9D54}" srcOrd="2" destOrd="0" presId="urn:microsoft.com/office/officeart/2018/2/layout/IconVerticalSolidList"/>
    <dgm:cxn modelId="{F5D6196D-0035-4341-8076-5AC4E8E83F4C}" type="presParOf" srcId="{DFAD4107-7190-4BD8-8DD1-EF1850F8377C}" destId="{D357CF12-6288-406A-B822-9071DDBD50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BC1DD8-D8B7-452A-B898-51E17297C97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1AE08A-793F-4B4E-B767-64E2FC63658F}">
      <dgm:prSet/>
      <dgm:spPr/>
      <dgm:t>
        <a:bodyPr/>
        <a:lstStyle/>
        <a:p>
          <a:r>
            <a:rPr lang="en-US"/>
            <a:t>Scenario 1: A student feels unmotivated after receiving negative feedback on a paper.  </a:t>
          </a:r>
        </a:p>
      </dgm:t>
    </dgm:pt>
    <dgm:pt modelId="{2FC53109-52BF-4E57-85FC-21E2C3C422C7}" type="parTrans" cxnId="{34F1699F-2BF7-4F35-B458-03FF3601135E}">
      <dgm:prSet/>
      <dgm:spPr/>
      <dgm:t>
        <a:bodyPr/>
        <a:lstStyle/>
        <a:p>
          <a:endParaRPr lang="en-US"/>
        </a:p>
      </dgm:t>
    </dgm:pt>
    <dgm:pt modelId="{00D38660-4865-417B-8495-281BA1FD8578}" type="sibTrans" cxnId="{34F1699F-2BF7-4F35-B458-03FF3601135E}">
      <dgm:prSet/>
      <dgm:spPr/>
      <dgm:t>
        <a:bodyPr/>
        <a:lstStyle/>
        <a:p>
          <a:endParaRPr lang="en-US"/>
        </a:p>
      </dgm:t>
    </dgm:pt>
    <dgm:pt modelId="{99573C13-7C68-4BF8-BD17-583164BB6652}">
      <dgm:prSet/>
      <dgm:spPr/>
      <dgm:t>
        <a:bodyPr/>
        <a:lstStyle/>
        <a:p>
          <a:r>
            <a:rPr lang="en-US"/>
            <a:t>What emotions might they be feeling?</a:t>
          </a:r>
        </a:p>
      </dgm:t>
    </dgm:pt>
    <dgm:pt modelId="{A716332D-DAF2-49F7-8836-CE32EF99FDA1}" type="parTrans" cxnId="{279E4930-6CFA-478D-99AF-A07C411A69B3}">
      <dgm:prSet/>
      <dgm:spPr/>
      <dgm:t>
        <a:bodyPr/>
        <a:lstStyle/>
        <a:p>
          <a:endParaRPr lang="en-US"/>
        </a:p>
      </dgm:t>
    </dgm:pt>
    <dgm:pt modelId="{FFAF1A0A-2A11-43F6-ABE1-28105F80EBD9}" type="sibTrans" cxnId="{279E4930-6CFA-478D-99AF-A07C411A69B3}">
      <dgm:prSet/>
      <dgm:spPr/>
      <dgm:t>
        <a:bodyPr/>
        <a:lstStyle/>
        <a:p>
          <a:endParaRPr lang="en-US"/>
        </a:p>
      </dgm:t>
    </dgm:pt>
    <dgm:pt modelId="{3F23CC29-A4D9-4E68-AE29-3785A32BDEDA}">
      <dgm:prSet/>
      <dgm:spPr/>
      <dgm:t>
        <a:bodyPr/>
        <a:lstStyle/>
        <a:p>
          <a:r>
            <a:rPr lang="en-US"/>
            <a:t>Scenario 2: A student is nervous before a group presentation.  </a:t>
          </a:r>
        </a:p>
      </dgm:t>
    </dgm:pt>
    <dgm:pt modelId="{60BEA414-D24C-4E90-AA5A-99055244AE10}" type="parTrans" cxnId="{661A5ECA-D9E9-48D0-B589-9B302E6CE2A4}">
      <dgm:prSet/>
      <dgm:spPr/>
      <dgm:t>
        <a:bodyPr/>
        <a:lstStyle/>
        <a:p>
          <a:endParaRPr lang="en-US"/>
        </a:p>
      </dgm:t>
    </dgm:pt>
    <dgm:pt modelId="{6FDF3ADF-3BE8-42E8-9F8F-656C84FCB08D}" type="sibTrans" cxnId="{661A5ECA-D9E9-48D0-B589-9B302E6CE2A4}">
      <dgm:prSet/>
      <dgm:spPr/>
      <dgm:t>
        <a:bodyPr/>
        <a:lstStyle/>
        <a:p>
          <a:endParaRPr lang="en-US"/>
        </a:p>
      </dgm:t>
    </dgm:pt>
    <dgm:pt modelId="{FB7501A2-940F-4D54-AEE6-8522AA1C135C}">
      <dgm:prSet/>
      <dgm:spPr/>
      <dgm:t>
        <a:bodyPr/>
        <a:lstStyle/>
        <a:p>
          <a:r>
            <a:rPr lang="en-US"/>
            <a:t>How could identifying their feelings help manage their stress?</a:t>
          </a:r>
        </a:p>
      </dgm:t>
    </dgm:pt>
    <dgm:pt modelId="{59FBDEF9-1274-4E4F-AA18-BD8D05B0EE91}" type="parTrans" cxnId="{8BBD35AA-B54B-40ED-B99C-BAF91BC19BEE}">
      <dgm:prSet/>
      <dgm:spPr/>
      <dgm:t>
        <a:bodyPr/>
        <a:lstStyle/>
        <a:p>
          <a:endParaRPr lang="en-US"/>
        </a:p>
      </dgm:t>
    </dgm:pt>
    <dgm:pt modelId="{3EF2D489-B113-4D4C-A793-D2F05741F5F5}" type="sibTrans" cxnId="{8BBD35AA-B54B-40ED-B99C-BAF91BC19BEE}">
      <dgm:prSet/>
      <dgm:spPr/>
      <dgm:t>
        <a:bodyPr/>
        <a:lstStyle/>
        <a:p>
          <a:endParaRPr lang="en-US"/>
        </a:p>
      </dgm:t>
    </dgm:pt>
    <dgm:pt modelId="{78938CCB-62B9-724B-9AB4-EBB52F0D99AE}" type="pres">
      <dgm:prSet presAssocID="{0BBC1DD8-D8B7-452A-B898-51E17297C97A}" presName="vert0" presStyleCnt="0">
        <dgm:presLayoutVars>
          <dgm:dir/>
          <dgm:animOne val="branch"/>
          <dgm:animLvl val="lvl"/>
        </dgm:presLayoutVars>
      </dgm:prSet>
      <dgm:spPr/>
    </dgm:pt>
    <dgm:pt modelId="{2A6F072D-C6FF-924C-8D02-9B627FB72941}" type="pres">
      <dgm:prSet presAssocID="{8F1AE08A-793F-4B4E-B767-64E2FC63658F}" presName="thickLine" presStyleLbl="alignNode1" presStyleIdx="0" presStyleCnt="4"/>
      <dgm:spPr/>
    </dgm:pt>
    <dgm:pt modelId="{DDD403FB-44CC-4942-958D-DCA8219D5233}" type="pres">
      <dgm:prSet presAssocID="{8F1AE08A-793F-4B4E-B767-64E2FC63658F}" presName="horz1" presStyleCnt="0"/>
      <dgm:spPr/>
    </dgm:pt>
    <dgm:pt modelId="{25E6F982-1F69-194D-BB3E-BD7FE0AED2BB}" type="pres">
      <dgm:prSet presAssocID="{8F1AE08A-793F-4B4E-B767-64E2FC63658F}" presName="tx1" presStyleLbl="revTx" presStyleIdx="0" presStyleCnt="4"/>
      <dgm:spPr/>
    </dgm:pt>
    <dgm:pt modelId="{1CE487AD-8FC3-2543-9E07-4C00AB53C745}" type="pres">
      <dgm:prSet presAssocID="{8F1AE08A-793F-4B4E-B767-64E2FC63658F}" presName="vert1" presStyleCnt="0"/>
      <dgm:spPr/>
    </dgm:pt>
    <dgm:pt modelId="{1CAFB6E7-ACAD-3647-A1A8-747B0859FD3A}" type="pres">
      <dgm:prSet presAssocID="{99573C13-7C68-4BF8-BD17-583164BB6652}" presName="thickLine" presStyleLbl="alignNode1" presStyleIdx="1" presStyleCnt="4"/>
      <dgm:spPr/>
    </dgm:pt>
    <dgm:pt modelId="{FB5E22CC-5E64-D144-A21E-2C34D6882951}" type="pres">
      <dgm:prSet presAssocID="{99573C13-7C68-4BF8-BD17-583164BB6652}" presName="horz1" presStyleCnt="0"/>
      <dgm:spPr/>
    </dgm:pt>
    <dgm:pt modelId="{7674B457-705F-8347-804E-C61F0B92DA14}" type="pres">
      <dgm:prSet presAssocID="{99573C13-7C68-4BF8-BD17-583164BB6652}" presName="tx1" presStyleLbl="revTx" presStyleIdx="1" presStyleCnt="4"/>
      <dgm:spPr/>
    </dgm:pt>
    <dgm:pt modelId="{16159A74-0BEC-504D-A957-3CE752F13672}" type="pres">
      <dgm:prSet presAssocID="{99573C13-7C68-4BF8-BD17-583164BB6652}" presName="vert1" presStyleCnt="0"/>
      <dgm:spPr/>
    </dgm:pt>
    <dgm:pt modelId="{E5EC9102-E217-5043-A8E5-E528772ABD7B}" type="pres">
      <dgm:prSet presAssocID="{3F23CC29-A4D9-4E68-AE29-3785A32BDEDA}" presName="thickLine" presStyleLbl="alignNode1" presStyleIdx="2" presStyleCnt="4"/>
      <dgm:spPr/>
    </dgm:pt>
    <dgm:pt modelId="{3BAEBB29-D412-7B4C-8003-780592E68CA7}" type="pres">
      <dgm:prSet presAssocID="{3F23CC29-A4D9-4E68-AE29-3785A32BDEDA}" presName="horz1" presStyleCnt="0"/>
      <dgm:spPr/>
    </dgm:pt>
    <dgm:pt modelId="{72C021CF-5003-C345-AE24-E05288B1DE09}" type="pres">
      <dgm:prSet presAssocID="{3F23CC29-A4D9-4E68-AE29-3785A32BDEDA}" presName="tx1" presStyleLbl="revTx" presStyleIdx="2" presStyleCnt="4"/>
      <dgm:spPr/>
    </dgm:pt>
    <dgm:pt modelId="{A6408AF3-DF08-A744-AA50-47103EC89B67}" type="pres">
      <dgm:prSet presAssocID="{3F23CC29-A4D9-4E68-AE29-3785A32BDEDA}" presName="vert1" presStyleCnt="0"/>
      <dgm:spPr/>
    </dgm:pt>
    <dgm:pt modelId="{3C68F6BD-0B2C-8744-9B6D-596F40CB9D65}" type="pres">
      <dgm:prSet presAssocID="{FB7501A2-940F-4D54-AEE6-8522AA1C135C}" presName="thickLine" presStyleLbl="alignNode1" presStyleIdx="3" presStyleCnt="4"/>
      <dgm:spPr/>
    </dgm:pt>
    <dgm:pt modelId="{887E6918-ADA8-8342-A877-8EFE9255BF5A}" type="pres">
      <dgm:prSet presAssocID="{FB7501A2-940F-4D54-AEE6-8522AA1C135C}" presName="horz1" presStyleCnt="0"/>
      <dgm:spPr/>
    </dgm:pt>
    <dgm:pt modelId="{63D4F924-BE55-CB40-A734-913FF46DA315}" type="pres">
      <dgm:prSet presAssocID="{FB7501A2-940F-4D54-AEE6-8522AA1C135C}" presName="tx1" presStyleLbl="revTx" presStyleIdx="3" presStyleCnt="4"/>
      <dgm:spPr/>
    </dgm:pt>
    <dgm:pt modelId="{BB2F1BC5-4BF2-CE4E-833E-6D9368B0A183}" type="pres">
      <dgm:prSet presAssocID="{FB7501A2-940F-4D54-AEE6-8522AA1C135C}" presName="vert1" presStyleCnt="0"/>
      <dgm:spPr/>
    </dgm:pt>
  </dgm:ptLst>
  <dgm:cxnLst>
    <dgm:cxn modelId="{548D180D-9B4C-AF45-A8B0-003380BE2CD2}" type="presOf" srcId="{0BBC1DD8-D8B7-452A-B898-51E17297C97A}" destId="{78938CCB-62B9-724B-9AB4-EBB52F0D99AE}" srcOrd="0" destOrd="0" presId="urn:microsoft.com/office/officeart/2008/layout/LinedList"/>
    <dgm:cxn modelId="{279E4930-6CFA-478D-99AF-A07C411A69B3}" srcId="{0BBC1DD8-D8B7-452A-B898-51E17297C97A}" destId="{99573C13-7C68-4BF8-BD17-583164BB6652}" srcOrd="1" destOrd="0" parTransId="{A716332D-DAF2-49F7-8836-CE32EF99FDA1}" sibTransId="{FFAF1A0A-2A11-43F6-ABE1-28105F80EBD9}"/>
    <dgm:cxn modelId="{7E9DD034-A85E-E044-B328-9AD083A1498F}" type="presOf" srcId="{99573C13-7C68-4BF8-BD17-583164BB6652}" destId="{7674B457-705F-8347-804E-C61F0B92DA14}" srcOrd="0" destOrd="0" presId="urn:microsoft.com/office/officeart/2008/layout/LinedList"/>
    <dgm:cxn modelId="{CB3E8455-1D6A-5646-A231-6A8CDB7F39A7}" type="presOf" srcId="{3F23CC29-A4D9-4E68-AE29-3785A32BDEDA}" destId="{72C021CF-5003-C345-AE24-E05288B1DE09}" srcOrd="0" destOrd="0" presId="urn:microsoft.com/office/officeart/2008/layout/LinedList"/>
    <dgm:cxn modelId="{90B17D96-C344-D840-A169-9549510361CE}" type="presOf" srcId="{8F1AE08A-793F-4B4E-B767-64E2FC63658F}" destId="{25E6F982-1F69-194D-BB3E-BD7FE0AED2BB}" srcOrd="0" destOrd="0" presId="urn:microsoft.com/office/officeart/2008/layout/LinedList"/>
    <dgm:cxn modelId="{34F1699F-2BF7-4F35-B458-03FF3601135E}" srcId="{0BBC1DD8-D8B7-452A-B898-51E17297C97A}" destId="{8F1AE08A-793F-4B4E-B767-64E2FC63658F}" srcOrd="0" destOrd="0" parTransId="{2FC53109-52BF-4E57-85FC-21E2C3C422C7}" sibTransId="{00D38660-4865-417B-8495-281BA1FD8578}"/>
    <dgm:cxn modelId="{8BBD35AA-B54B-40ED-B99C-BAF91BC19BEE}" srcId="{0BBC1DD8-D8B7-452A-B898-51E17297C97A}" destId="{FB7501A2-940F-4D54-AEE6-8522AA1C135C}" srcOrd="3" destOrd="0" parTransId="{59FBDEF9-1274-4E4F-AA18-BD8D05B0EE91}" sibTransId="{3EF2D489-B113-4D4C-A793-D2F05741F5F5}"/>
    <dgm:cxn modelId="{661A5ECA-D9E9-48D0-B589-9B302E6CE2A4}" srcId="{0BBC1DD8-D8B7-452A-B898-51E17297C97A}" destId="{3F23CC29-A4D9-4E68-AE29-3785A32BDEDA}" srcOrd="2" destOrd="0" parTransId="{60BEA414-D24C-4E90-AA5A-99055244AE10}" sibTransId="{6FDF3ADF-3BE8-42E8-9F8F-656C84FCB08D}"/>
    <dgm:cxn modelId="{08140BF8-0D59-4C42-A2EA-47EA16C66FF9}" type="presOf" srcId="{FB7501A2-940F-4D54-AEE6-8522AA1C135C}" destId="{63D4F924-BE55-CB40-A734-913FF46DA315}" srcOrd="0" destOrd="0" presId="urn:microsoft.com/office/officeart/2008/layout/LinedList"/>
    <dgm:cxn modelId="{995CABBE-EA64-6248-8D5C-6B80E00B775D}" type="presParOf" srcId="{78938CCB-62B9-724B-9AB4-EBB52F0D99AE}" destId="{2A6F072D-C6FF-924C-8D02-9B627FB72941}" srcOrd="0" destOrd="0" presId="urn:microsoft.com/office/officeart/2008/layout/LinedList"/>
    <dgm:cxn modelId="{6E319552-BC99-3F4B-93CF-5230B25F4B6A}" type="presParOf" srcId="{78938CCB-62B9-724B-9AB4-EBB52F0D99AE}" destId="{DDD403FB-44CC-4942-958D-DCA8219D5233}" srcOrd="1" destOrd="0" presId="urn:microsoft.com/office/officeart/2008/layout/LinedList"/>
    <dgm:cxn modelId="{95CD1C6C-8500-C74A-9A13-09FE3AC7DAC3}" type="presParOf" srcId="{DDD403FB-44CC-4942-958D-DCA8219D5233}" destId="{25E6F982-1F69-194D-BB3E-BD7FE0AED2BB}" srcOrd="0" destOrd="0" presId="urn:microsoft.com/office/officeart/2008/layout/LinedList"/>
    <dgm:cxn modelId="{952FF3A1-3BDB-D14B-9DC8-3B81E9408423}" type="presParOf" srcId="{DDD403FB-44CC-4942-958D-DCA8219D5233}" destId="{1CE487AD-8FC3-2543-9E07-4C00AB53C745}" srcOrd="1" destOrd="0" presId="urn:microsoft.com/office/officeart/2008/layout/LinedList"/>
    <dgm:cxn modelId="{43364F61-1707-0E4A-9163-8C9B47D78EF2}" type="presParOf" srcId="{78938CCB-62B9-724B-9AB4-EBB52F0D99AE}" destId="{1CAFB6E7-ACAD-3647-A1A8-747B0859FD3A}" srcOrd="2" destOrd="0" presId="urn:microsoft.com/office/officeart/2008/layout/LinedList"/>
    <dgm:cxn modelId="{37C93536-1D4B-3447-B2D0-45B13AF0A235}" type="presParOf" srcId="{78938CCB-62B9-724B-9AB4-EBB52F0D99AE}" destId="{FB5E22CC-5E64-D144-A21E-2C34D6882951}" srcOrd="3" destOrd="0" presId="urn:microsoft.com/office/officeart/2008/layout/LinedList"/>
    <dgm:cxn modelId="{1E37293A-666A-DA4D-BE74-354AA6C062F8}" type="presParOf" srcId="{FB5E22CC-5E64-D144-A21E-2C34D6882951}" destId="{7674B457-705F-8347-804E-C61F0B92DA14}" srcOrd="0" destOrd="0" presId="urn:microsoft.com/office/officeart/2008/layout/LinedList"/>
    <dgm:cxn modelId="{CA35BB6B-A6BF-644E-863F-9C1F370D52A2}" type="presParOf" srcId="{FB5E22CC-5E64-D144-A21E-2C34D6882951}" destId="{16159A74-0BEC-504D-A957-3CE752F13672}" srcOrd="1" destOrd="0" presId="urn:microsoft.com/office/officeart/2008/layout/LinedList"/>
    <dgm:cxn modelId="{6FC85894-71A2-CA48-9BF7-2676F09745F7}" type="presParOf" srcId="{78938CCB-62B9-724B-9AB4-EBB52F0D99AE}" destId="{E5EC9102-E217-5043-A8E5-E528772ABD7B}" srcOrd="4" destOrd="0" presId="urn:microsoft.com/office/officeart/2008/layout/LinedList"/>
    <dgm:cxn modelId="{CBBA7C7D-71C8-DB43-B603-FB0EEB07E349}" type="presParOf" srcId="{78938CCB-62B9-724B-9AB4-EBB52F0D99AE}" destId="{3BAEBB29-D412-7B4C-8003-780592E68CA7}" srcOrd="5" destOrd="0" presId="urn:microsoft.com/office/officeart/2008/layout/LinedList"/>
    <dgm:cxn modelId="{A67E3631-D1ED-FA4D-89D5-370BE1A73240}" type="presParOf" srcId="{3BAEBB29-D412-7B4C-8003-780592E68CA7}" destId="{72C021CF-5003-C345-AE24-E05288B1DE09}" srcOrd="0" destOrd="0" presId="urn:microsoft.com/office/officeart/2008/layout/LinedList"/>
    <dgm:cxn modelId="{8089999C-B38B-A146-9E51-6FF1C0286F8A}" type="presParOf" srcId="{3BAEBB29-D412-7B4C-8003-780592E68CA7}" destId="{A6408AF3-DF08-A744-AA50-47103EC89B67}" srcOrd="1" destOrd="0" presId="urn:microsoft.com/office/officeart/2008/layout/LinedList"/>
    <dgm:cxn modelId="{545CD382-95E3-0B4E-B60C-BDD9E226B8B7}" type="presParOf" srcId="{78938CCB-62B9-724B-9AB4-EBB52F0D99AE}" destId="{3C68F6BD-0B2C-8744-9B6D-596F40CB9D65}" srcOrd="6" destOrd="0" presId="urn:microsoft.com/office/officeart/2008/layout/LinedList"/>
    <dgm:cxn modelId="{CCFEB08D-10ED-224E-B0A9-6CBFE5730079}" type="presParOf" srcId="{78938CCB-62B9-724B-9AB4-EBB52F0D99AE}" destId="{887E6918-ADA8-8342-A877-8EFE9255BF5A}" srcOrd="7" destOrd="0" presId="urn:microsoft.com/office/officeart/2008/layout/LinedList"/>
    <dgm:cxn modelId="{67998DA2-51E5-574F-973D-7778186756FF}" type="presParOf" srcId="{887E6918-ADA8-8342-A877-8EFE9255BF5A}" destId="{63D4F924-BE55-CB40-A734-913FF46DA315}" srcOrd="0" destOrd="0" presId="urn:microsoft.com/office/officeart/2008/layout/LinedList"/>
    <dgm:cxn modelId="{0D1F85B9-5D94-7B43-897C-2B1D75BA172E}" type="presParOf" srcId="{887E6918-ADA8-8342-A877-8EFE9255BF5A}" destId="{BB2F1BC5-4BF2-CE4E-833E-6D9368B0A1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6B1A27-A068-4C7D-AF5A-9EBC66AAEE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DD2376-60DA-4290-81E5-FEC74D7B0A26}">
      <dgm:prSet/>
      <dgm:spPr/>
      <dgm:t>
        <a:bodyPr/>
        <a:lstStyle/>
        <a:p>
          <a:r>
            <a:rPr lang="en-US"/>
            <a:t>Use self-assessments like journaling or feedback.</a:t>
          </a:r>
        </a:p>
      </dgm:t>
    </dgm:pt>
    <dgm:pt modelId="{E023D117-6682-4EC7-975A-9135EF297FFA}" type="parTrans" cxnId="{834CE0BB-48D3-4536-BFF1-336632345D7B}">
      <dgm:prSet/>
      <dgm:spPr/>
      <dgm:t>
        <a:bodyPr/>
        <a:lstStyle/>
        <a:p>
          <a:endParaRPr lang="en-US"/>
        </a:p>
      </dgm:t>
    </dgm:pt>
    <dgm:pt modelId="{D2D10C40-8CF2-4958-8F66-8D210B063574}" type="sibTrans" cxnId="{834CE0BB-48D3-4536-BFF1-336632345D7B}">
      <dgm:prSet/>
      <dgm:spPr/>
      <dgm:t>
        <a:bodyPr/>
        <a:lstStyle/>
        <a:p>
          <a:endParaRPr lang="en-US"/>
        </a:p>
      </dgm:t>
    </dgm:pt>
    <dgm:pt modelId="{ACF53A6E-57E8-48BC-B3FD-7F8A3746DD9D}">
      <dgm:prSet/>
      <dgm:spPr/>
      <dgm:t>
        <a:bodyPr/>
        <a:lstStyle/>
        <a:p>
          <a:r>
            <a:rPr lang="en-US"/>
            <a:t>Focus on growth, not perfection.</a:t>
          </a:r>
        </a:p>
      </dgm:t>
    </dgm:pt>
    <dgm:pt modelId="{504EF21B-6718-48CB-A5E3-CAEF2496925E}" type="parTrans" cxnId="{83A5A3DF-F055-42FA-996A-EDBA87453C7E}">
      <dgm:prSet/>
      <dgm:spPr/>
      <dgm:t>
        <a:bodyPr/>
        <a:lstStyle/>
        <a:p>
          <a:endParaRPr lang="en-US"/>
        </a:p>
      </dgm:t>
    </dgm:pt>
    <dgm:pt modelId="{88B59187-9BDE-45CD-A58A-F7FB957FB10C}" type="sibTrans" cxnId="{83A5A3DF-F055-42FA-996A-EDBA87453C7E}">
      <dgm:prSet/>
      <dgm:spPr/>
      <dgm:t>
        <a:bodyPr/>
        <a:lstStyle/>
        <a:p>
          <a:endParaRPr lang="en-US"/>
        </a:p>
      </dgm:t>
    </dgm:pt>
    <dgm:pt modelId="{E6E40397-AEB3-5047-96C1-C8A607A46742}" type="pres">
      <dgm:prSet presAssocID="{F66B1A27-A068-4C7D-AF5A-9EBC66AAEE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16AB27-5E90-EA44-A79F-C2FD621B7B08}" type="pres">
      <dgm:prSet presAssocID="{72DD2376-60DA-4290-81E5-FEC74D7B0A26}" presName="hierRoot1" presStyleCnt="0"/>
      <dgm:spPr/>
    </dgm:pt>
    <dgm:pt modelId="{E660923E-ACF5-A544-87E8-7E32CA46C87B}" type="pres">
      <dgm:prSet presAssocID="{72DD2376-60DA-4290-81E5-FEC74D7B0A26}" presName="composite" presStyleCnt="0"/>
      <dgm:spPr/>
    </dgm:pt>
    <dgm:pt modelId="{B32C0A45-5FFD-4E48-AF07-68088CFD2061}" type="pres">
      <dgm:prSet presAssocID="{72DD2376-60DA-4290-81E5-FEC74D7B0A26}" presName="background" presStyleLbl="node0" presStyleIdx="0" presStyleCnt="2"/>
      <dgm:spPr/>
    </dgm:pt>
    <dgm:pt modelId="{9A49CAB0-985D-8F41-ADB5-A99E0DD4B1E6}" type="pres">
      <dgm:prSet presAssocID="{72DD2376-60DA-4290-81E5-FEC74D7B0A26}" presName="text" presStyleLbl="fgAcc0" presStyleIdx="0" presStyleCnt="2">
        <dgm:presLayoutVars>
          <dgm:chPref val="3"/>
        </dgm:presLayoutVars>
      </dgm:prSet>
      <dgm:spPr/>
    </dgm:pt>
    <dgm:pt modelId="{92AA587A-11B4-4947-8BA9-D29ABDE254A6}" type="pres">
      <dgm:prSet presAssocID="{72DD2376-60DA-4290-81E5-FEC74D7B0A26}" presName="hierChild2" presStyleCnt="0"/>
      <dgm:spPr/>
    </dgm:pt>
    <dgm:pt modelId="{47DC41C4-BC54-0E43-BA30-DA94EC8484CD}" type="pres">
      <dgm:prSet presAssocID="{ACF53A6E-57E8-48BC-B3FD-7F8A3746DD9D}" presName="hierRoot1" presStyleCnt="0"/>
      <dgm:spPr/>
    </dgm:pt>
    <dgm:pt modelId="{5855DC07-BDD2-5B40-8470-935200580AA2}" type="pres">
      <dgm:prSet presAssocID="{ACF53A6E-57E8-48BC-B3FD-7F8A3746DD9D}" presName="composite" presStyleCnt="0"/>
      <dgm:spPr/>
    </dgm:pt>
    <dgm:pt modelId="{7325048D-867D-CA4C-AA03-6549D70DD4DD}" type="pres">
      <dgm:prSet presAssocID="{ACF53A6E-57E8-48BC-B3FD-7F8A3746DD9D}" presName="background" presStyleLbl="node0" presStyleIdx="1" presStyleCnt="2"/>
      <dgm:spPr/>
    </dgm:pt>
    <dgm:pt modelId="{D6CCB81B-E659-9C4A-9A80-AE37BDE10110}" type="pres">
      <dgm:prSet presAssocID="{ACF53A6E-57E8-48BC-B3FD-7F8A3746DD9D}" presName="text" presStyleLbl="fgAcc0" presStyleIdx="1" presStyleCnt="2">
        <dgm:presLayoutVars>
          <dgm:chPref val="3"/>
        </dgm:presLayoutVars>
      </dgm:prSet>
      <dgm:spPr/>
    </dgm:pt>
    <dgm:pt modelId="{20896211-733C-A841-84AA-93F8D5F17F9F}" type="pres">
      <dgm:prSet presAssocID="{ACF53A6E-57E8-48BC-B3FD-7F8A3746DD9D}" presName="hierChild2" presStyleCnt="0"/>
      <dgm:spPr/>
    </dgm:pt>
  </dgm:ptLst>
  <dgm:cxnLst>
    <dgm:cxn modelId="{0DC0DA7D-F14B-1844-9AD3-FB7A0A7B2E3B}" type="presOf" srcId="{F66B1A27-A068-4C7D-AF5A-9EBC66AAEEB3}" destId="{E6E40397-AEB3-5047-96C1-C8A607A46742}" srcOrd="0" destOrd="0" presId="urn:microsoft.com/office/officeart/2005/8/layout/hierarchy1"/>
    <dgm:cxn modelId="{036BBAB4-64AD-1042-868A-3E10BAB8C8DC}" type="presOf" srcId="{72DD2376-60DA-4290-81E5-FEC74D7B0A26}" destId="{9A49CAB0-985D-8F41-ADB5-A99E0DD4B1E6}" srcOrd="0" destOrd="0" presId="urn:microsoft.com/office/officeart/2005/8/layout/hierarchy1"/>
    <dgm:cxn modelId="{834CE0BB-48D3-4536-BFF1-336632345D7B}" srcId="{F66B1A27-A068-4C7D-AF5A-9EBC66AAEEB3}" destId="{72DD2376-60DA-4290-81E5-FEC74D7B0A26}" srcOrd="0" destOrd="0" parTransId="{E023D117-6682-4EC7-975A-9135EF297FFA}" sibTransId="{D2D10C40-8CF2-4958-8F66-8D210B063574}"/>
    <dgm:cxn modelId="{9EDF8ADF-76CD-584F-8FE1-60B579C3B8BB}" type="presOf" srcId="{ACF53A6E-57E8-48BC-B3FD-7F8A3746DD9D}" destId="{D6CCB81B-E659-9C4A-9A80-AE37BDE10110}" srcOrd="0" destOrd="0" presId="urn:microsoft.com/office/officeart/2005/8/layout/hierarchy1"/>
    <dgm:cxn modelId="{83A5A3DF-F055-42FA-996A-EDBA87453C7E}" srcId="{F66B1A27-A068-4C7D-AF5A-9EBC66AAEEB3}" destId="{ACF53A6E-57E8-48BC-B3FD-7F8A3746DD9D}" srcOrd="1" destOrd="0" parTransId="{504EF21B-6718-48CB-A5E3-CAEF2496925E}" sibTransId="{88B59187-9BDE-45CD-A58A-F7FB957FB10C}"/>
    <dgm:cxn modelId="{91B4E0A8-3607-0D4C-AF6A-AF1A754910F2}" type="presParOf" srcId="{E6E40397-AEB3-5047-96C1-C8A607A46742}" destId="{4616AB27-5E90-EA44-A79F-C2FD621B7B08}" srcOrd="0" destOrd="0" presId="urn:microsoft.com/office/officeart/2005/8/layout/hierarchy1"/>
    <dgm:cxn modelId="{1641EEC5-961D-6849-A8F2-D2D51069C9B7}" type="presParOf" srcId="{4616AB27-5E90-EA44-A79F-C2FD621B7B08}" destId="{E660923E-ACF5-A544-87E8-7E32CA46C87B}" srcOrd="0" destOrd="0" presId="urn:microsoft.com/office/officeart/2005/8/layout/hierarchy1"/>
    <dgm:cxn modelId="{CB28BC8E-048A-1043-8077-B8F91EB15163}" type="presParOf" srcId="{E660923E-ACF5-A544-87E8-7E32CA46C87B}" destId="{B32C0A45-5FFD-4E48-AF07-68088CFD2061}" srcOrd="0" destOrd="0" presId="urn:microsoft.com/office/officeart/2005/8/layout/hierarchy1"/>
    <dgm:cxn modelId="{5C2DAE08-207A-6947-B71C-C2FC8E28D520}" type="presParOf" srcId="{E660923E-ACF5-A544-87E8-7E32CA46C87B}" destId="{9A49CAB0-985D-8F41-ADB5-A99E0DD4B1E6}" srcOrd="1" destOrd="0" presId="urn:microsoft.com/office/officeart/2005/8/layout/hierarchy1"/>
    <dgm:cxn modelId="{A38A88A1-A8A2-7147-9776-48C983690E3C}" type="presParOf" srcId="{4616AB27-5E90-EA44-A79F-C2FD621B7B08}" destId="{92AA587A-11B4-4947-8BA9-D29ABDE254A6}" srcOrd="1" destOrd="0" presId="urn:microsoft.com/office/officeart/2005/8/layout/hierarchy1"/>
    <dgm:cxn modelId="{CFD14883-0648-4949-B5EC-BA4BECAF4043}" type="presParOf" srcId="{E6E40397-AEB3-5047-96C1-C8A607A46742}" destId="{47DC41C4-BC54-0E43-BA30-DA94EC8484CD}" srcOrd="1" destOrd="0" presId="urn:microsoft.com/office/officeart/2005/8/layout/hierarchy1"/>
    <dgm:cxn modelId="{6295BCFB-22E9-8649-A121-D94768567402}" type="presParOf" srcId="{47DC41C4-BC54-0E43-BA30-DA94EC8484CD}" destId="{5855DC07-BDD2-5B40-8470-935200580AA2}" srcOrd="0" destOrd="0" presId="urn:microsoft.com/office/officeart/2005/8/layout/hierarchy1"/>
    <dgm:cxn modelId="{86BADCBE-7737-224E-BBE2-FDEEB1DCDD92}" type="presParOf" srcId="{5855DC07-BDD2-5B40-8470-935200580AA2}" destId="{7325048D-867D-CA4C-AA03-6549D70DD4DD}" srcOrd="0" destOrd="0" presId="urn:microsoft.com/office/officeart/2005/8/layout/hierarchy1"/>
    <dgm:cxn modelId="{7386C7D7-2478-FD4A-8AE9-67502EFB8009}" type="presParOf" srcId="{5855DC07-BDD2-5B40-8470-935200580AA2}" destId="{D6CCB81B-E659-9C4A-9A80-AE37BDE10110}" srcOrd="1" destOrd="0" presId="urn:microsoft.com/office/officeart/2005/8/layout/hierarchy1"/>
    <dgm:cxn modelId="{144E977C-AAA7-B644-AC68-CD6A5FBC8C4D}" type="presParOf" srcId="{47DC41C4-BC54-0E43-BA30-DA94EC8484CD}" destId="{20896211-733C-A841-84AA-93F8D5F17F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0CB82-70D5-0346-84D1-0ED7C38248C1}">
      <dsp:nvSpPr>
        <dsp:cNvPr id="0" name=""/>
        <dsp:cNvSpPr/>
      </dsp:nvSpPr>
      <dsp:spPr>
        <a:xfrm>
          <a:off x="0" y="0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E07FA-116C-1346-9149-74E3049C80EB}">
      <dsp:nvSpPr>
        <dsp:cNvPr id="0" name=""/>
        <dsp:cNvSpPr/>
      </dsp:nvSpPr>
      <dsp:spPr>
        <a:xfrm>
          <a:off x="0" y="0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For Students:</a:t>
          </a:r>
          <a:endParaRPr lang="en-US" sz="2400" kern="1200"/>
        </a:p>
      </dsp:txBody>
      <dsp:txXfrm>
        <a:off x="0" y="0"/>
        <a:ext cx="6373813" cy="719931"/>
      </dsp:txXfrm>
    </dsp:sp>
    <dsp:sp modelId="{1E8B7BB4-341C-AC4F-B018-22692A4ADA5B}">
      <dsp:nvSpPr>
        <dsp:cNvPr id="0" name=""/>
        <dsp:cNvSpPr/>
      </dsp:nvSpPr>
      <dsp:spPr>
        <a:xfrm>
          <a:off x="0" y="719931"/>
          <a:ext cx="6373813" cy="0"/>
        </a:xfrm>
        <a:prstGeom prst="line">
          <a:avLst/>
        </a:prstGeom>
        <a:solidFill>
          <a:schemeClr val="accent2">
            <a:hueOff val="1098983"/>
            <a:satOff val="1172"/>
            <a:lumOff val="364"/>
            <a:alphaOff val="0"/>
          </a:schemeClr>
        </a:solidFill>
        <a:ln w="12700" cap="flat" cmpd="sng" algn="ctr">
          <a:solidFill>
            <a:schemeClr val="accent2">
              <a:hueOff val="1098983"/>
              <a:satOff val="1172"/>
              <a:lumOff val="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39BC9-8130-B14D-8BA4-902ECCF85959}">
      <dsp:nvSpPr>
        <dsp:cNvPr id="0" name=""/>
        <dsp:cNvSpPr/>
      </dsp:nvSpPr>
      <dsp:spPr>
        <a:xfrm>
          <a:off x="0" y="719931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Practice mindfulness and reflection.</a:t>
          </a:r>
        </a:p>
      </dsp:txBody>
      <dsp:txXfrm>
        <a:off x="0" y="719931"/>
        <a:ext cx="6373813" cy="719931"/>
      </dsp:txXfrm>
    </dsp:sp>
    <dsp:sp modelId="{E5D340F6-D4A8-C34B-A401-D94950E00935}">
      <dsp:nvSpPr>
        <dsp:cNvPr id="0" name=""/>
        <dsp:cNvSpPr/>
      </dsp:nvSpPr>
      <dsp:spPr>
        <a:xfrm>
          <a:off x="0" y="1439862"/>
          <a:ext cx="6373813" cy="0"/>
        </a:xfrm>
        <a:prstGeom prst="line">
          <a:avLst/>
        </a:prstGeom>
        <a:solidFill>
          <a:schemeClr val="accent2">
            <a:hueOff val="2197966"/>
            <a:satOff val="2344"/>
            <a:lumOff val="729"/>
            <a:alphaOff val="0"/>
          </a:schemeClr>
        </a:solidFill>
        <a:ln w="12700" cap="flat" cmpd="sng" algn="ctr">
          <a:solidFill>
            <a:schemeClr val="accent2">
              <a:hueOff val="2197966"/>
              <a:satOff val="2344"/>
              <a:lumOff val="7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79F3A-9A43-CB43-9CF6-60551718E87E}">
      <dsp:nvSpPr>
        <dsp:cNvPr id="0" name=""/>
        <dsp:cNvSpPr/>
      </dsp:nvSpPr>
      <dsp:spPr>
        <a:xfrm>
          <a:off x="0" y="1439862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Regularly name and identify emotions.</a:t>
          </a:r>
        </a:p>
      </dsp:txBody>
      <dsp:txXfrm>
        <a:off x="0" y="1439862"/>
        <a:ext cx="6373813" cy="719931"/>
      </dsp:txXfrm>
    </dsp:sp>
    <dsp:sp modelId="{AA2896C9-041C-524D-90AB-36A9498A6AE4}">
      <dsp:nvSpPr>
        <dsp:cNvPr id="0" name=""/>
        <dsp:cNvSpPr/>
      </dsp:nvSpPr>
      <dsp:spPr>
        <a:xfrm>
          <a:off x="0" y="2159793"/>
          <a:ext cx="6373813" cy="0"/>
        </a:xfrm>
        <a:prstGeom prst="line">
          <a:avLst/>
        </a:prstGeom>
        <a:solidFill>
          <a:schemeClr val="accent2">
            <a:hueOff val="3296949"/>
            <a:satOff val="3516"/>
            <a:lumOff val="1093"/>
            <a:alphaOff val="0"/>
          </a:schemeClr>
        </a:solidFill>
        <a:ln w="12700" cap="flat" cmpd="sng" algn="ctr">
          <a:solidFill>
            <a:schemeClr val="accent2">
              <a:hueOff val="3296949"/>
              <a:satOff val="3516"/>
              <a:lumOff val="10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84328-2E25-BB42-BF74-8D1EB19362DA}">
      <dsp:nvSpPr>
        <dsp:cNvPr id="0" name=""/>
        <dsp:cNvSpPr/>
      </dsp:nvSpPr>
      <dsp:spPr>
        <a:xfrm>
          <a:off x="0" y="2159793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Engage in empathy-building exercises.</a:t>
          </a:r>
        </a:p>
      </dsp:txBody>
      <dsp:txXfrm>
        <a:off x="0" y="2159793"/>
        <a:ext cx="6373813" cy="719931"/>
      </dsp:txXfrm>
    </dsp:sp>
    <dsp:sp modelId="{5DF336DE-F3E7-BB40-802D-B5C47E8FDFA7}">
      <dsp:nvSpPr>
        <dsp:cNvPr id="0" name=""/>
        <dsp:cNvSpPr/>
      </dsp:nvSpPr>
      <dsp:spPr>
        <a:xfrm>
          <a:off x="0" y="2879725"/>
          <a:ext cx="6373813" cy="0"/>
        </a:xfrm>
        <a:prstGeom prst="line">
          <a:avLst/>
        </a:prstGeom>
        <a:solidFill>
          <a:schemeClr val="accent2">
            <a:hueOff val="4395932"/>
            <a:satOff val="4689"/>
            <a:lumOff val="1458"/>
            <a:alphaOff val="0"/>
          </a:schemeClr>
        </a:solidFill>
        <a:ln w="12700" cap="flat" cmpd="sng" algn="ctr">
          <a:solidFill>
            <a:schemeClr val="accent2">
              <a:hueOff val="4395932"/>
              <a:satOff val="4689"/>
              <a:lumOff val="1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86942-B118-2A4F-ADD3-EE2627F50E2F}">
      <dsp:nvSpPr>
        <dsp:cNvPr id="0" name=""/>
        <dsp:cNvSpPr/>
      </dsp:nvSpPr>
      <dsp:spPr>
        <a:xfrm>
          <a:off x="0" y="2879724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For Educators:</a:t>
          </a:r>
          <a:endParaRPr lang="en-US" sz="2400" kern="1200"/>
        </a:p>
      </dsp:txBody>
      <dsp:txXfrm>
        <a:off x="0" y="2879724"/>
        <a:ext cx="6373813" cy="719931"/>
      </dsp:txXfrm>
    </dsp:sp>
    <dsp:sp modelId="{2F5F44E6-742D-3743-8596-ACBCA9A77600}">
      <dsp:nvSpPr>
        <dsp:cNvPr id="0" name=""/>
        <dsp:cNvSpPr/>
      </dsp:nvSpPr>
      <dsp:spPr>
        <a:xfrm>
          <a:off x="0" y="3599656"/>
          <a:ext cx="6373813" cy="0"/>
        </a:xfrm>
        <a:prstGeom prst="line">
          <a:avLst/>
        </a:prstGeom>
        <a:solidFill>
          <a:schemeClr val="accent2">
            <a:hueOff val="5494914"/>
            <a:satOff val="5861"/>
            <a:lumOff val="1822"/>
            <a:alphaOff val="0"/>
          </a:schemeClr>
        </a:solidFill>
        <a:ln w="12700" cap="flat" cmpd="sng" algn="ctr">
          <a:solidFill>
            <a:schemeClr val="accent2">
              <a:hueOff val="5494914"/>
              <a:satOff val="5861"/>
              <a:lumOff val="18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6E6A8-6EE0-DD41-9272-0A0C70CA7300}">
      <dsp:nvSpPr>
        <dsp:cNvPr id="0" name=""/>
        <dsp:cNvSpPr/>
      </dsp:nvSpPr>
      <dsp:spPr>
        <a:xfrm>
          <a:off x="0" y="3599656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Model emotional awareness in teaching.</a:t>
          </a:r>
        </a:p>
      </dsp:txBody>
      <dsp:txXfrm>
        <a:off x="0" y="3599656"/>
        <a:ext cx="6373813" cy="719931"/>
      </dsp:txXfrm>
    </dsp:sp>
    <dsp:sp modelId="{EA27461E-1454-014F-AE42-D940C47466B8}">
      <dsp:nvSpPr>
        <dsp:cNvPr id="0" name=""/>
        <dsp:cNvSpPr/>
      </dsp:nvSpPr>
      <dsp:spPr>
        <a:xfrm>
          <a:off x="0" y="4319587"/>
          <a:ext cx="6373813" cy="0"/>
        </a:xfrm>
        <a:prstGeom prst="line">
          <a:avLst/>
        </a:prstGeom>
        <a:solidFill>
          <a:schemeClr val="accent2">
            <a:hueOff val="6593897"/>
            <a:satOff val="7033"/>
            <a:lumOff val="2187"/>
            <a:alphaOff val="0"/>
          </a:schemeClr>
        </a:solidFill>
        <a:ln w="12700" cap="flat" cmpd="sng" algn="ctr">
          <a:solidFill>
            <a:schemeClr val="accent2">
              <a:hueOff val="6593897"/>
              <a:satOff val="7033"/>
              <a:lumOff val="21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D6965-BAD1-C144-A3E2-39D303668E38}">
      <dsp:nvSpPr>
        <dsp:cNvPr id="0" name=""/>
        <dsp:cNvSpPr/>
      </dsp:nvSpPr>
      <dsp:spPr>
        <a:xfrm>
          <a:off x="0" y="4319587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Facilitate EI-focused activities or discussions.</a:t>
          </a:r>
        </a:p>
      </dsp:txBody>
      <dsp:txXfrm>
        <a:off x="0" y="4319587"/>
        <a:ext cx="6373813" cy="719931"/>
      </dsp:txXfrm>
    </dsp:sp>
    <dsp:sp modelId="{E52E93F4-A2A4-064B-B5E2-A3A503C1E1A4}">
      <dsp:nvSpPr>
        <dsp:cNvPr id="0" name=""/>
        <dsp:cNvSpPr/>
      </dsp:nvSpPr>
      <dsp:spPr>
        <a:xfrm>
          <a:off x="0" y="5039518"/>
          <a:ext cx="6373813" cy="0"/>
        </a:xfrm>
        <a:prstGeom prst="line">
          <a:avLst/>
        </a:prstGeom>
        <a:solidFill>
          <a:schemeClr val="accent2">
            <a:hueOff val="7692880"/>
            <a:satOff val="8205"/>
            <a:lumOff val="2551"/>
            <a:alphaOff val="0"/>
          </a:schemeClr>
        </a:solidFill>
        <a:ln w="12700" cap="flat" cmpd="sng" algn="ctr">
          <a:solidFill>
            <a:schemeClr val="accent2">
              <a:hueOff val="7692880"/>
              <a:satOff val="8205"/>
              <a:lumOff val="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00CDA-98D0-9448-A5B4-62F38B738008}">
      <dsp:nvSpPr>
        <dsp:cNvPr id="0" name=""/>
        <dsp:cNvSpPr/>
      </dsp:nvSpPr>
      <dsp:spPr>
        <a:xfrm>
          <a:off x="0" y="5039518"/>
          <a:ext cx="6373813" cy="71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Create safe spaces for emotional sharing.</a:t>
          </a:r>
        </a:p>
      </dsp:txBody>
      <dsp:txXfrm>
        <a:off x="0" y="5039518"/>
        <a:ext cx="6373813" cy="719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2A231-80F2-4303-8399-9FDE4BB8ACB1}">
      <dsp:nvSpPr>
        <dsp:cNvPr id="0" name=""/>
        <dsp:cNvSpPr/>
      </dsp:nvSpPr>
      <dsp:spPr>
        <a:xfrm>
          <a:off x="439171" y="722275"/>
          <a:ext cx="469546" cy="469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7E894-515B-45BC-8B37-C42A1A4EAC5B}">
      <dsp:nvSpPr>
        <dsp:cNvPr id="0" name=""/>
        <dsp:cNvSpPr/>
      </dsp:nvSpPr>
      <dsp:spPr>
        <a:xfrm>
          <a:off x="3163" y="1326302"/>
          <a:ext cx="1341562" cy="43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What Is It?</a:t>
          </a:r>
          <a:endParaRPr lang="en-US" sz="1400" kern="1200"/>
        </a:p>
      </dsp:txBody>
      <dsp:txXfrm>
        <a:off x="3163" y="1326302"/>
        <a:ext cx="1341562" cy="433322"/>
      </dsp:txXfrm>
    </dsp:sp>
    <dsp:sp modelId="{2709C225-009B-4D01-8AB3-4D36DEDCB992}">
      <dsp:nvSpPr>
        <dsp:cNvPr id="0" name=""/>
        <dsp:cNvSpPr/>
      </dsp:nvSpPr>
      <dsp:spPr>
        <a:xfrm>
          <a:off x="3163" y="1822173"/>
          <a:ext cx="1341562" cy="2027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Feelings Wheel organizes emotions into primary, secondary, and tertiary levels to help people name and understand their feelings more deeply.</a:t>
          </a:r>
        </a:p>
      </dsp:txBody>
      <dsp:txXfrm>
        <a:off x="3163" y="1822173"/>
        <a:ext cx="1341562" cy="2027550"/>
      </dsp:txXfrm>
    </dsp:sp>
    <dsp:sp modelId="{8AC8C082-1055-4C72-A574-52D0E7B4C9F9}">
      <dsp:nvSpPr>
        <dsp:cNvPr id="0" name=""/>
        <dsp:cNvSpPr/>
      </dsp:nvSpPr>
      <dsp:spPr>
        <a:xfrm>
          <a:off x="2015507" y="722275"/>
          <a:ext cx="469546" cy="469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19466-1523-441A-B1A5-50059DB99A03}">
      <dsp:nvSpPr>
        <dsp:cNvPr id="0" name=""/>
        <dsp:cNvSpPr/>
      </dsp:nvSpPr>
      <dsp:spPr>
        <a:xfrm>
          <a:off x="1579499" y="1326302"/>
          <a:ext cx="1341562" cy="43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How It Supports EI:</a:t>
          </a:r>
          <a:endParaRPr lang="en-US" sz="1400" kern="1200"/>
        </a:p>
      </dsp:txBody>
      <dsp:txXfrm>
        <a:off x="1579499" y="1326302"/>
        <a:ext cx="1341562" cy="433322"/>
      </dsp:txXfrm>
    </dsp:sp>
    <dsp:sp modelId="{EC60D126-BCD6-4AEF-8EC0-0053C43577C9}">
      <dsp:nvSpPr>
        <dsp:cNvPr id="0" name=""/>
        <dsp:cNvSpPr/>
      </dsp:nvSpPr>
      <dsp:spPr>
        <a:xfrm>
          <a:off x="1579499" y="1822173"/>
          <a:ext cx="1341562" cy="2027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Self-awareness:</a:t>
          </a:r>
          <a:r>
            <a:rPr lang="en-US" sz="1100" kern="1200"/>
            <a:t> Identifies and names emotions.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Self-regulation:</a:t>
          </a:r>
          <a:r>
            <a:rPr lang="en-US" sz="1100" kern="1200"/>
            <a:t> Helps recognize triggers for better management.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Empathy:</a:t>
          </a:r>
          <a:r>
            <a:rPr lang="en-US" sz="1100" kern="1200"/>
            <a:t> Enhances understanding of others' emotional states.</a:t>
          </a:r>
        </a:p>
      </dsp:txBody>
      <dsp:txXfrm>
        <a:off x="1579499" y="1822173"/>
        <a:ext cx="1341562" cy="2027550"/>
      </dsp:txXfrm>
    </dsp:sp>
    <dsp:sp modelId="{8A5099D0-2F50-431E-A3FD-F1C8C175A8A3}">
      <dsp:nvSpPr>
        <dsp:cNvPr id="0" name=""/>
        <dsp:cNvSpPr/>
      </dsp:nvSpPr>
      <dsp:spPr>
        <a:xfrm>
          <a:off x="3591843" y="722275"/>
          <a:ext cx="469546" cy="469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D9DAE-D7FD-4A9F-A7B5-A32CAB9B8FE6}">
      <dsp:nvSpPr>
        <dsp:cNvPr id="0" name=""/>
        <dsp:cNvSpPr/>
      </dsp:nvSpPr>
      <dsp:spPr>
        <a:xfrm>
          <a:off x="3155835" y="1326302"/>
          <a:ext cx="1341562" cy="43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/>
            <a:t>Applications in Higher Ed:</a:t>
          </a:r>
          <a:endParaRPr lang="en-US" sz="1400" kern="1200"/>
        </a:p>
      </dsp:txBody>
      <dsp:txXfrm>
        <a:off x="3155835" y="1326302"/>
        <a:ext cx="1341562" cy="433322"/>
      </dsp:txXfrm>
    </dsp:sp>
    <dsp:sp modelId="{4FD674F4-C718-42F2-9E58-FEA2EFFDE714}">
      <dsp:nvSpPr>
        <dsp:cNvPr id="0" name=""/>
        <dsp:cNvSpPr/>
      </dsp:nvSpPr>
      <dsp:spPr>
        <a:xfrm>
          <a:off x="3155835" y="1822173"/>
          <a:ext cx="1341562" cy="2027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Journaling exercises.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Emotional check-ins in group discussions.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Resolving conflicts by identifying core emotions.</a:t>
          </a:r>
        </a:p>
      </dsp:txBody>
      <dsp:txXfrm>
        <a:off x="3155835" y="1822173"/>
        <a:ext cx="1341562" cy="2027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5F99-E150-418F-B17A-6C9188FFDB5D}">
      <dsp:nvSpPr>
        <dsp:cNvPr id="0" name=""/>
        <dsp:cNvSpPr/>
      </dsp:nvSpPr>
      <dsp:spPr>
        <a:xfrm>
          <a:off x="0" y="935910"/>
          <a:ext cx="6373813" cy="17278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08F8B-2628-455E-BDFB-F339F6837212}">
      <dsp:nvSpPr>
        <dsp:cNvPr id="0" name=""/>
        <dsp:cNvSpPr/>
      </dsp:nvSpPr>
      <dsp:spPr>
        <a:xfrm>
          <a:off x="522670" y="1324673"/>
          <a:ext cx="950309" cy="950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9CCE2-2BF1-4D1A-AA7E-4B67E93BF0C9}">
      <dsp:nvSpPr>
        <dsp:cNvPr id="0" name=""/>
        <dsp:cNvSpPr/>
      </dsp:nvSpPr>
      <dsp:spPr>
        <a:xfrm>
          <a:off x="1995649" y="935910"/>
          <a:ext cx="4378164" cy="172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63" tIns="182863" rIns="182863" bIns="1828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did it feel to be actively listened to?</a:t>
          </a:r>
        </a:p>
      </dsp:txBody>
      <dsp:txXfrm>
        <a:off x="1995649" y="935910"/>
        <a:ext cx="4378164" cy="1727835"/>
      </dsp:txXfrm>
    </dsp:sp>
    <dsp:sp modelId="{F6156D71-A710-47C4-A03E-7B8EADDF33C4}">
      <dsp:nvSpPr>
        <dsp:cNvPr id="0" name=""/>
        <dsp:cNvSpPr/>
      </dsp:nvSpPr>
      <dsp:spPr>
        <a:xfrm>
          <a:off x="0" y="3095704"/>
          <a:ext cx="6373813" cy="17278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5A593-C770-4E14-9A1C-67B5F1C6CBD3}">
      <dsp:nvSpPr>
        <dsp:cNvPr id="0" name=""/>
        <dsp:cNvSpPr/>
      </dsp:nvSpPr>
      <dsp:spPr>
        <a:xfrm>
          <a:off x="522670" y="3484467"/>
          <a:ext cx="950309" cy="9503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7CF12-6288-406A-B822-9071DDBD50D9}">
      <dsp:nvSpPr>
        <dsp:cNvPr id="0" name=""/>
        <dsp:cNvSpPr/>
      </dsp:nvSpPr>
      <dsp:spPr>
        <a:xfrm>
          <a:off x="1995649" y="3095704"/>
          <a:ext cx="4378164" cy="172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63" tIns="182863" rIns="182863" bIns="1828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was challenging about being the listener?</a:t>
          </a:r>
        </a:p>
      </dsp:txBody>
      <dsp:txXfrm>
        <a:off x="1995649" y="3095704"/>
        <a:ext cx="4378164" cy="1727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F072D-C6FF-924C-8D02-9B627FB72941}">
      <dsp:nvSpPr>
        <dsp:cNvPr id="0" name=""/>
        <dsp:cNvSpPr/>
      </dsp:nvSpPr>
      <dsp:spPr>
        <a:xfrm>
          <a:off x="0" y="0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6F982-1F69-194D-BB3E-BD7FE0AED2BB}">
      <dsp:nvSpPr>
        <dsp:cNvPr id="0" name=""/>
        <dsp:cNvSpPr/>
      </dsp:nvSpPr>
      <dsp:spPr>
        <a:xfrm>
          <a:off x="0" y="0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Scenario 1: A student feels unmotivated after receiving negative feedback on a paper.  </a:t>
          </a:r>
        </a:p>
      </dsp:txBody>
      <dsp:txXfrm>
        <a:off x="0" y="0"/>
        <a:ext cx="6373813" cy="1439862"/>
      </dsp:txXfrm>
    </dsp:sp>
    <dsp:sp modelId="{1CAFB6E7-ACAD-3647-A1A8-747B0859FD3A}">
      <dsp:nvSpPr>
        <dsp:cNvPr id="0" name=""/>
        <dsp:cNvSpPr/>
      </dsp:nvSpPr>
      <dsp:spPr>
        <a:xfrm>
          <a:off x="0" y="1439862"/>
          <a:ext cx="6373813" cy="0"/>
        </a:xfrm>
        <a:prstGeom prst="line">
          <a:avLst/>
        </a:prstGeom>
        <a:solidFill>
          <a:schemeClr val="accent2">
            <a:hueOff val="2564293"/>
            <a:satOff val="2735"/>
            <a:lumOff val="850"/>
            <a:alphaOff val="0"/>
          </a:schemeClr>
        </a:solidFill>
        <a:ln w="12700" cap="flat" cmpd="sng" algn="ctr">
          <a:solidFill>
            <a:schemeClr val="accent2">
              <a:hueOff val="2564293"/>
              <a:satOff val="2735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4B457-705F-8347-804E-C61F0B92DA14}">
      <dsp:nvSpPr>
        <dsp:cNvPr id="0" name=""/>
        <dsp:cNvSpPr/>
      </dsp:nvSpPr>
      <dsp:spPr>
        <a:xfrm>
          <a:off x="0" y="1439862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What emotions might they be feeling?</a:t>
          </a:r>
        </a:p>
      </dsp:txBody>
      <dsp:txXfrm>
        <a:off x="0" y="1439862"/>
        <a:ext cx="6373813" cy="1439862"/>
      </dsp:txXfrm>
    </dsp:sp>
    <dsp:sp modelId="{E5EC9102-E217-5043-A8E5-E528772ABD7B}">
      <dsp:nvSpPr>
        <dsp:cNvPr id="0" name=""/>
        <dsp:cNvSpPr/>
      </dsp:nvSpPr>
      <dsp:spPr>
        <a:xfrm>
          <a:off x="0" y="2879725"/>
          <a:ext cx="6373813" cy="0"/>
        </a:xfrm>
        <a:prstGeom prst="line">
          <a:avLst/>
        </a:prstGeom>
        <a:solidFill>
          <a:schemeClr val="accent2">
            <a:hueOff val="5128586"/>
            <a:satOff val="5470"/>
            <a:lumOff val="1701"/>
            <a:alphaOff val="0"/>
          </a:schemeClr>
        </a:solidFill>
        <a:ln w="12700" cap="flat" cmpd="sng" algn="ctr">
          <a:solidFill>
            <a:schemeClr val="accent2">
              <a:hueOff val="5128586"/>
              <a:satOff val="5470"/>
              <a:lumOff val="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021CF-5003-C345-AE24-E05288B1DE09}">
      <dsp:nvSpPr>
        <dsp:cNvPr id="0" name=""/>
        <dsp:cNvSpPr/>
      </dsp:nvSpPr>
      <dsp:spPr>
        <a:xfrm>
          <a:off x="0" y="2879724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Scenario 2: A student is nervous before a group presentation.  </a:t>
          </a:r>
        </a:p>
      </dsp:txBody>
      <dsp:txXfrm>
        <a:off x="0" y="2879724"/>
        <a:ext cx="6373813" cy="1439862"/>
      </dsp:txXfrm>
    </dsp:sp>
    <dsp:sp modelId="{3C68F6BD-0B2C-8744-9B6D-596F40CB9D65}">
      <dsp:nvSpPr>
        <dsp:cNvPr id="0" name=""/>
        <dsp:cNvSpPr/>
      </dsp:nvSpPr>
      <dsp:spPr>
        <a:xfrm>
          <a:off x="0" y="4319587"/>
          <a:ext cx="6373813" cy="0"/>
        </a:xfrm>
        <a:prstGeom prst="line">
          <a:avLst/>
        </a:prstGeom>
        <a:solidFill>
          <a:schemeClr val="accent2">
            <a:hueOff val="7692880"/>
            <a:satOff val="8205"/>
            <a:lumOff val="2551"/>
            <a:alphaOff val="0"/>
          </a:schemeClr>
        </a:solidFill>
        <a:ln w="12700" cap="flat" cmpd="sng" algn="ctr">
          <a:solidFill>
            <a:schemeClr val="accent2">
              <a:hueOff val="7692880"/>
              <a:satOff val="8205"/>
              <a:lumOff val="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4F924-BE55-CB40-A734-913FF46DA315}">
      <dsp:nvSpPr>
        <dsp:cNvPr id="0" name=""/>
        <dsp:cNvSpPr/>
      </dsp:nvSpPr>
      <dsp:spPr>
        <a:xfrm>
          <a:off x="0" y="4319587"/>
          <a:ext cx="6373813" cy="1439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How could identifying their feelings help manage their stress?</a:t>
          </a:r>
        </a:p>
      </dsp:txBody>
      <dsp:txXfrm>
        <a:off x="0" y="4319587"/>
        <a:ext cx="6373813" cy="1439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C0A45-5FFD-4E48-AF07-68088CFD2061}">
      <dsp:nvSpPr>
        <dsp:cNvPr id="0" name=""/>
        <dsp:cNvSpPr/>
      </dsp:nvSpPr>
      <dsp:spPr>
        <a:xfrm>
          <a:off x="80956" y="117"/>
          <a:ext cx="4683583" cy="2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9CAB0-985D-8F41-ADB5-A99E0DD4B1E6}">
      <dsp:nvSpPr>
        <dsp:cNvPr id="0" name=""/>
        <dsp:cNvSpPr/>
      </dsp:nvSpPr>
      <dsp:spPr>
        <a:xfrm>
          <a:off x="601355" y="494496"/>
          <a:ext cx="4683583" cy="2974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Use self-assessments like journaling or feedback.</a:t>
          </a:r>
        </a:p>
      </dsp:txBody>
      <dsp:txXfrm>
        <a:off x="688463" y="581604"/>
        <a:ext cx="4509367" cy="2799859"/>
      </dsp:txXfrm>
    </dsp:sp>
    <dsp:sp modelId="{7325048D-867D-CA4C-AA03-6549D70DD4DD}">
      <dsp:nvSpPr>
        <dsp:cNvPr id="0" name=""/>
        <dsp:cNvSpPr/>
      </dsp:nvSpPr>
      <dsp:spPr>
        <a:xfrm>
          <a:off x="5805337" y="117"/>
          <a:ext cx="4683583" cy="2974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CB81B-E659-9C4A-9A80-AE37BDE10110}">
      <dsp:nvSpPr>
        <dsp:cNvPr id="0" name=""/>
        <dsp:cNvSpPr/>
      </dsp:nvSpPr>
      <dsp:spPr>
        <a:xfrm>
          <a:off x="6325735" y="494496"/>
          <a:ext cx="4683583" cy="2974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Focus on growth, not perfection.</a:t>
          </a:r>
        </a:p>
      </dsp:txBody>
      <dsp:txXfrm>
        <a:off x="6412843" y="581604"/>
        <a:ext cx="4509367" cy="279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5A577-A92F-9540-A10A-4BA8BB95EFB2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F76F-E663-1045-B8CC-F7F3A40F8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3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CF76F-E663-1045-B8CC-F7F3A40F8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Sunday, December 1,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065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2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9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3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17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Sunday, December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December 1,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6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nicolepres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9KP8uiGZTs?si=cIP7-qv2peSYMRMh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297ED-61A1-D7CA-9ED4-843F7396B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Beyond the Books: Emotional Intelligence as a Key to Student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5B28A-80D3-5049-5A54-9E58A37C4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Unlocking the Power of Emotional Awareness in Higher Education</a:t>
            </a:r>
          </a:p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Books stacked on a wooden table">
            <a:extLst>
              <a:ext uri="{FF2B5EF4-FFF2-40B4-BE49-F238E27FC236}">
                <a16:creationId xmlns:a16="http://schemas.microsoft.com/office/drawing/2014/main" id="{0754AA91-C490-DD5A-17E3-CF01857A6E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251" r="-2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AD9A7-81CB-923E-0810-7AD43CAF985E}"/>
              </a:ext>
            </a:extLst>
          </p:cNvPr>
          <p:cNvSpPr txBox="1"/>
          <p:nvPr/>
        </p:nvSpPr>
        <p:spPr>
          <a:xfrm>
            <a:off x="428626" y="5614987"/>
            <a:ext cx="782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/>
              <a:t>“Education is not the filling of a pail, but the lighting of a fire.”</a:t>
            </a:r>
            <a:r>
              <a:rPr lang="en-US" sz="2400" dirty="0"/>
              <a:t> – William Butler Yeats</a:t>
            </a:r>
          </a:p>
        </p:txBody>
      </p:sp>
    </p:spTree>
    <p:extLst>
      <p:ext uri="{BB962C8B-B14F-4D97-AF65-F5344CB8AC3E}">
        <p14:creationId xmlns:p14="http://schemas.microsoft.com/office/powerpoint/2010/main" val="31894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B36A7-29D7-EB2E-37D8-04E86289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Active Listening Skills for Teachers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Ear">
            <a:extLst>
              <a:ext uri="{FF2B5EF4-FFF2-40B4-BE49-F238E27FC236}">
                <a16:creationId xmlns:a16="http://schemas.microsoft.com/office/drawing/2014/main" id="{751752FA-211F-4256-84A7-0C48109ED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813" y="2530474"/>
            <a:ext cx="37798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D8D1166-2476-91E2-EEC6-3546673A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8050" y="471488"/>
            <a:ext cx="5984875" cy="6143625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Definition:</a:t>
            </a:r>
            <a:br>
              <a:rPr lang="en-US" sz="1800" dirty="0"/>
            </a:br>
            <a:r>
              <a:rPr lang="en-US" sz="1800" dirty="0"/>
              <a:t>Active listening involves fully concentrating, understanding, and responding thoughtfully to others.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Key Skills:</a:t>
            </a:r>
            <a:endParaRPr lang="en-US" sz="1800" dirty="0"/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Maintain eye contact to show attentiveness.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Use open body language to encourage dialogue.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Paraphrase to confirm understanding.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Avoid interrupting while the speaker shares.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sz="1800" dirty="0"/>
              <a:t>Ask clarifying questions to deepen understanding.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Why It Matters:</a:t>
            </a:r>
            <a:endParaRPr lang="en-US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Builds trust with students.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Promotes a space for emotional expression.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Helps uncover underlying emotions or concerns.</a:t>
            </a:r>
          </a:p>
          <a:p>
            <a:pPr>
              <a:lnSpc>
                <a:spcPct val="10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636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9BBAA-D717-F955-7529-A8F48691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Practicing Active Listening</a:t>
            </a: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6E65567E-D0B5-AAAC-BFAA-2EFC8DE3D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403" y="882969"/>
            <a:ext cx="5092062" cy="5092062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D767-BA24-A7AD-4E0D-D8A01C0D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Scenario:</a:t>
            </a:r>
            <a:br>
              <a:rPr lang="en-US" sz="2000" dirty="0"/>
            </a:br>
            <a:r>
              <a:rPr lang="en-US" sz="2000" dirty="0"/>
              <a:t>Split into pairs. One person shares a challenge they’ve faced in their teaching or learning environment, and the other practices active listening using the essential skills.</a:t>
            </a:r>
          </a:p>
        </p:txBody>
      </p:sp>
    </p:spTree>
    <p:extLst>
      <p:ext uri="{BB962C8B-B14F-4D97-AF65-F5344CB8AC3E}">
        <p14:creationId xmlns:p14="http://schemas.microsoft.com/office/powerpoint/2010/main" val="39453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576D6-8ED8-6223-6920-4B76E2C0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Active Listening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8F18FCB-01DC-19B0-1A08-BE65199F0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34526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0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7724C-A440-BE2A-3666-22545912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Putting EI Into Practice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342557-9691-41B1-9FFF-027845ED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0971" y="1982786"/>
            <a:ext cx="734257" cy="760506"/>
            <a:chOff x="5243759" y="1363788"/>
            <a:chExt cx="734257" cy="760506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86D6FFF-B330-42B3-9F1F-607CECF8D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D054D43-E740-4CA9-8197-85FBE2EC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B5EB56C-B805-41B2-88BA-B198E68E6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Network with pins">
            <a:extLst>
              <a:ext uri="{FF2B5EF4-FFF2-40B4-BE49-F238E27FC236}">
                <a16:creationId xmlns:a16="http://schemas.microsoft.com/office/drawing/2014/main" id="{B7D98AF0-9490-71EA-3977-15103388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7" r="-2" b="775"/>
          <a:stretch/>
        </p:blipFill>
        <p:spPr>
          <a:xfrm>
            <a:off x="550888" y="2530474"/>
            <a:ext cx="5773687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1C1F-6541-FD81-C2BD-0FEF3C47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b="1"/>
              <a:t>Pause Before Reacting:</a:t>
            </a:r>
            <a:r>
              <a:rPr lang="en-US" sz="1700"/>
              <a:t> Count to 10 when emotions run high.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b="1"/>
              <a:t>Gratitude Practice:</a:t>
            </a:r>
            <a:r>
              <a:rPr lang="en-US" sz="1700"/>
              <a:t> Start or end each day with a reflection on positive moments.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b="1"/>
              <a:t>Perspective Taking:</a:t>
            </a:r>
            <a:r>
              <a:rPr lang="en-US" sz="1700"/>
              <a:t> Regularly consider how others feel.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 b="1"/>
              <a:t>What would you do?</a:t>
            </a:r>
            <a:endParaRPr lang="en-US" sz="1700"/>
          </a:p>
          <a:p>
            <a:pPr marL="0" indent="0">
              <a:lnSpc>
                <a:spcPct val="100000"/>
              </a:lnSpc>
              <a:buNone/>
            </a:pPr>
            <a:r>
              <a:rPr lang="en-US" sz="1700"/>
              <a:t>A typical scenario (e.g., a disagreement with an instructor).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700"/>
              <a:t> </a:t>
            </a:r>
            <a:r>
              <a:rPr lang="en-US" sz="1700" i="1"/>
              <a:t>What would an emotionally intelligent response look like?</a:t>
            </a:r>
            <a:endParaRPr lang="en-US" sz="1700"/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4277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922BA-6A86-ED1B-8433-05F85FD8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Practicing Emotional Awareness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5397D5-518C-3B50-5D5D-2BA5BD520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356012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81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891A4E-9823-812D-6FA1-A611B0DE9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5072063"/>
            <a:ext cx="1830388" cy="1020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Content Placeholder 4" descr="A colorful wheel with different colored words&#10;&#10;Description automatically generated with medium confidence">
            <a:extLst>
              <a:ext uri="{FF2B5EF4-FFF2-40B4-BE49-F238E27FC236}">
                <a16:creationId xmlns:a16="http://schemas.microsoft.com/office/drawing/2014/main" id="{65764227-5E7C-EB5A-3D6D-AB03901D43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85" r="-1" b="-1"/>
          <a:stretch/>
        </p:blipFill>
        <p:spPr>
          <a:xfrm>
            <a:off x="2143126" y="-71924"/>
            <a:ext cx="8243888" cy="6883505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058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D031D-A229-8F41-4D5F-A5B97A4D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en-US" sz="4400"/>
              <a:t>Tracking Emotional Growth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8A6131E-AD07-E630-07D2-05584F2DF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083155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3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E4441-D2E3-88C5-B084-F976C4E7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95091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Key Takeaways</a:t>
            </a:r>
          </a:p>
        </p:txBody>
      </p:sp>
      <p:pic>
        <p:nvPicPr>
          <p:cNvPr id="7" name="Graphic 6" descr="Education">
            <a:extLst>
              <a:ext uri="{FF2B5EF4-FFF2-40B4-BE49-F238E27FC236}">
                <a16:creationId xmlns:a16="http://schemas.microsoft.com/office/drawing/2014/main" id="{FD127359-8A20-3015-F880-15A53BDF5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403" y="882969"/>
            <a:ext cx="5092062" cy="5092062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138B-6146-5BA1-FA2F-35DC5FCD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466" y="1914526"/>
            <a:ext cx="5993132" cy="4178300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EI is crucial for academic and personal success.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It’s a skill that can be nurtured with practice.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i="1" dirty="0"/>
              <a:t>“Success is not the key to happiness. Happiness is the key to success.”</a:t>
            </a:r>
            <a:r>
              <a:rPr lang="en-US" dirty="0"/>
              <a:t> – Albert Schweitzer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863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42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66" name="Freeform: Shape 49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50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9278-90A1-932C-2317-08CF42F1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702285" cy="462192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Questions, Please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your thoughts?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have you seen EI impact education?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discuss!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" name="Picture 35" descr="Yellow question mark">
            <a:extLst>
              <a:ext uri="{FF2B5EF4-FFF2-40B4-BE49-F238E27FC236}">
                <a16:creationId xmlns:a16="http://schemas.microsoft.com/office/drawing/2014/main" id="{46BC56EC-9E77-60B7-146A-4E7C79E8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48" r="365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996E6-06C9-68A6-4862-122BFB1E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52D78-43D6-6C34-2B01-36B65D2D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Nicole Presa</a:t>
            </a: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nicolepresa@gmail.com</a:t>
            </a:r>
            <a:endParaRPr lang="en-US" sz="1600" dirty="0"/>
          </a:p>
          <a:p>
            <a:pPr marL="0" indent="0">
              <a:buNone/>
            </a:pPr>
            <a:r>
              <a:rPr lang="en-US" sz="1600" kern="1200" dirty="0" err="1">
                <a:latin typeface="+mn-lt"/>
                <a:ea typeface="+mn-ea"/>
                <a:cs typeface="+mn-cs"/>
              </a:rPr>
              <a:t>Nicolepresa.com</a:t>
            </a:r>
            <a:endParaRPr lang="en-US" sz="16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Feel free to reach out with any questions or thoughts.</a:t>
            </a: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upcakes with candles">
            <a:extLst>
              <a:ext uri="{FF2B5EF4-FFF2-40B4-BE49-F238E27FC236}">
                <a16:creationId xmlns:a16="http://schemas.microsoft.com/office/drawing/2014/main" id="{2C5B1840-B6AC-C6F9-45DE-8DCB82F3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69" r="20758" b="-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43A83-3676-167A-26C4-C67C4A2C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r>
              <a:rPr lang="en-US"/>
              <a:t>Welcome &amp; Objectives</a:t>
            </a:r>
            <a:endParaRPr lang="en-US" dirty="0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5ABE07C6-C6B5-0457-A187-EFBDC304F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403" y="882969"/>
            <a:ext cx="5092062" cy="5092062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D90A-F455-FB66-73E4-1EEE489A6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785803" cy="382350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Who I am</a:t>
            </a:r>
            <a:r>
              <a:rPr lang="en-US" sz="1600" dirty="0">
                <a:latin typeface="+mj-lt"/>
              </a:rPr>
              <a:t> : Nicole Presa, BA, CST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+mj-lt"/>
              </a:rPr>
              <a:t>         Program Director – Fortis College Houston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+mj-lt"/>
              </a:rPr>
              <a:t>         Clinical Mental Health Counseling Intern, CMIP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Why We’re Here:</a:t>
            </a:r>
            <a:endParaRPr lang="en-US" sz="16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Understand emotional intelligence (EI).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Explore how EI impacts student success.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Learn strategies to cultivate EI in higher 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8988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D3D64-5744-2152-EDD1-8357147D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6D88-202A-E706-6E7E-1CFF5F65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71" y="1881275"/>
            <a:ext cx="11090274" cy="39796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Haidt, J. (2006).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Happiness Hypothesis: Finding Modern Truth in Ancient Wisdom.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 Books.</a:t>
            </a:r>
            <a:endParaRPr lang="en-US" sz="1800" i="1" dirty="0">
              <a:effectLst/>
              <a:latin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</a:rPr>
              <a:t>How to Understand and Stay Within Your Window of Tolerance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. (n.d.). Mental Health Center Kids. https://</a:t>
            </a:r>
            <a:r>
              <a:rPr lang="en-US" sz="1800" dirty="0" err="1">
                <a:effectLst/>
                <a:latin typeface="Times New Roman" panose="02020603050405020304" pitchFamily="18" charset="0"/>
              </a:rPr>
              <a:t>mentalhealthcenterkids.com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/blogs/articles/window-of-tolerance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Mayer, J. D., &amp; Salovey, P. (1997). What is emotional intelligence? In P. Salovey &amp; D.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Sluyter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(Eds.), Emotional development and emotional intelligence: Educational implications (pp. 3–31). New York, NY: Basic Books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Romanelli F, Cain J, Smith KM. Emotional intelligence as a predictor of academic and/or professional success. Am J Pharm Educ. 2006 Jun 15;70(3):69. </a:t>
            </a:r>
            <a:r>
              <a:rPr lang="en-US" sz="1800" b="0" i="0" dirty="0" err="1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b="0" i="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10.5688/aj700369. PMID: 17136189; PMCID: PMC1636947.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The Elephant, The Rider and the Path - A Tale of Behavior Change. (2015). [YouTube Video]. In </a:t>
            </a:r>
            <a:r>
              <a:rPr lang="en-US" sz="1800" i="1" dirty="0">
                <a:effectLst/>
                <a:latin typeface="Times New Roman" panose="02020603050405020304" pitchFamily="18" charset="0"/>
              </a:rPr>
              <a:t>YouTube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. https://</a:t>
            </a:r>
            <a:r>
              <a:rPr lang="en-US" sz="1800" dirty="0" err="1">
                <a:effectLst/>
                <a:latin typeface="Times New Roman" panose="02020603050405020304" pitchFamily="18" charset="0"/>
              </a:rPr>
              <a:t>www.youtube.com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</a:rPr>
              <a:t>watch?v</a:t>
            </a:r>
            <a:r>
              <a:rPr lang="en-US" sz="1800" dirty="0">
                <a:effectLst/>
                <a:latin typeface="Times New Roman" panose="02020603050405020304" pitchFamily="18" charset="0"/>
              </a:rPr>
              <a:t>=X9KP8uiGZTs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1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D9B7-7BD3-C241-D389-AAADC1CF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C298E-89FE-8061-2203-0DC489C14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55805"/>
            <a:ext cx="11323980" cy="165580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Definition:</a:t>
            </a:r>
            <a:br>
              <a:rPr lang="en-US" dirty="0"/>
            </a:br>
            <a:r>
              <a:rPr lang="en-US" dirty="0"/>
              <a:t>Emotional intelligence is the ability to accurately perceive, understand, and express emotion; the ability to use emotion to effectively think and reason; and the ability to regulate one’s emotions (J. D. Mayer et al., 1999; J. D. Mayer &amp; Salovey, 1997).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F7915-C37B-BC50-6B79-B9765520934B}"/>
              </a:ext>
            </a:extLst>
          </p:cNvPr>
          <p:cNvSpPr txBox="1"/>
          <p:nvPr/>
        </p:nvSpPr>
        <p:spPr>
          <a:xfrm>
            <a:off x="4314826" y="3546390"/>
            <a:ext cx="4357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Five Core Components:</a:t>
            </a:r>
            <a:endParaRPr lang="en-US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Self-awareness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Self-regulation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Motivation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Empathy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800" dirty="0"/>
              <a:t>Social skills</a:t>
            </a:r>
          </a:p>
        </p:txBody>
      </p:sp>
    </p:spTree>
    <p:extLst>
      <p:ext uri="{BB962C8B-B14F-4D97-AF65-F5344CB8AC3E}">
        <p14:creationId xmlns:p14="http://schemas.microsoft.com/office/powerpoint/2010/main" val="226105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27E74F-A004-1229-2EDB-BC1FD08A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Emotional Intelligence Matters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8BCB9-A57D-6D6B-BEE6-79E4805CC64B}"/>
              </a:ext>
            </a:extLst>
          </p:cNvPr>
          <p:cNvSpPr txBox="1"/>
          <p:nvPr/>
        </p:nvSpPr>
        <p:spPr>
          <a:xfrm>
            <a:off x="550863" y="2678400"/>
            <a:ext cx="3565525" cy="341442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457200" indent="-2286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Academic Success – Reduce stress/ Improve Focus</a:t>
            </a:r>
          </a:p>
          <a:p>
            <a:pPr marL="457200" indent="-2286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Personal Growth – Fosters Resilience / Adaptability/ Self-Confidence</a:t>
            </a:r>
          </a:p>
          <a:p>
            <a:pPr marL="457200" indent="-228600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Interpersonal Success – Improves Teamwork, Communication</a:t>
            </a: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9339AF67-523C-C1D6-5D97-AC7D91D9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49" b="-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4FB48-1467-6600-E7AF-EE736BF1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The Costs of Low Emotional Intelligence</a:t>
            </a:r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174712DA-92E9-AFB9-D0BE-ACD402A8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4" r="-2" b="-2"/>
          <a:stretch/>
        </p:blipFill>
        <p:spPr>
          <a:xfrm>
            <a:off x="553403" y="1762222"/>
            <a:ext cx="5092062" cy="3333556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2BB6A3-0412-CE86-950C-72031575084E}"/>
              </a:ext>
            </a:extLst>
          </p:cNvPr>
          <p:cNvSpPr txBox="1"/>
          <p:nvPr/>
        </p:nvSpPr>
        <p:spPr>
          <a:xfrm>
            <a:off x="6201410" y="2677306"/>
            <a:ext cx="5437187" cy="3415519"/>
          </a:xfrm>
          <a:prstGeom prst="rect">
            <a:avLst/>
          </a:prstGeom>
        </p:spPr>
        <p:txBody>
          <a:bodyPr vert="horz" wrap="square" lIns="0" tIns="0" rIns="0" bIns="0" rtlCol="0" anchor="t">
            <a:normAutofit lnSpcReduction="10000"/>
          </a:bodyPr>
          <a:lstStyle/>
          <a:p>
            <a:pPr marL="34290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Stress &amp; Burnout </a:t>
            </a:r>
          </a:p>
          <a:p>
            <a:pPr marL="34290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Poor Interpersonal Relationships</a:t>
            </a:r>
          </a:p>
          <a:p>
            <a:pPr marL="34290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Emotional Outbursts or Decision Paralysis</a:t>
            </a:r>
          </a:p>
          <a:p>
            <a:pPr marL="34290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Example: A student who struggled academically due to unmanaged stress and poor communication skills.</a:t>
            </a:r>
          </a:p>
          <a:p>
            <a:pPr marL="34290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pPr marL="11430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3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2527E-A5C8-3E2C-0CEF-03207B3A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91" y="3339702"/>
            <a:ext cx="5437187" cy="298623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r>
              <a:rPr lang="en-US" sz="2600" b="1" dirty="0"/>
              <a:t>Understanding the Window of Tolerance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A concept that represents the range of emotions a person can comfortably manage without becoming overwhelmed.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r>
              <a:rPr lang="en-US" sz="2200" dirty="0"/>
              <a:t>Why It Matters: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Staying within the Window of Tolerance supports emotional regulation, focus, and learning.</a:t>
            </a:r>
            <a:br>
              <a:rPr lang="en-US" sz="1600" dirty="0"/>
            </a:br>
            <a:br>
              <a:rPr lang="en-US" sz="2600" dirty="0"/>
            </a:br>
            <a:endParaRPr lang="en-US" sz="26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EBFBB3C-FA07-4A06-A8D8-D690F92A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000" y="501282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oster of a child's psychological disorder&#10;&#10;Description automatically generated">
            <a:extLst>
              <a:ext uri="{FF2B5EF4-FFF2-40B4-BE49-F238E27FC236}">
                <a16:creationId xmlns:a16="http://schemas.microsoft.com/office/drawing/2014/main" id="{783667BC-3E5E-4B4E-E3AF-A9F496E55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110" y="331789"/>
            <a:ext cx="4152544" cy="5869320"/>
          </a:xfrm>
          <a:custGeom>
            <a:avLst/>
            <a:gdLst/>
            <a:ahLst/>
            <a:cxnLst/>
            <a:rect l="l" t="t" r="r" b="b"/>
            <a:pathLst>
              <a:path w="5437187" h="5761037">
                <a:moveTo>
                  <a:pt x="0" y="0"/>
                </a:moveTo>
                <a:lnTo>
                  <a:pt x="5437187" y="0"/>
                </a:lnTo>
                <a:lnTo>
                  <a:pt x="5437187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1653C4-859A-BF83-477F-6934EF8DCE24}"/>
              </a:ext>
            </a:extLst>
          </p:cNvPr>
          <p:cNvSpPr txBox="1"/>
          <p:nvPr/>
        </p:nvSpPr>
        <p:spPr>
          <a:xfrm>
            <a:off x="6884579" y="6380865"/>
            <a:ext cx="380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</a:rPr>
              <a:t>(</a:t>
            </a:r>
            <a:r>
              <a:rPr lang="en-US" sz="1400" i="1" dirty="0">
                <a:effectLst/>
                <a:latin typeface="Times New Roman" panose="02020603050405020304" pitchFamily="18" charset="0"/>
              </a:rPr>
              <a:t>How to Understand and Stay within Your Window of Tolerance</a:t>
            </a:r>
            <a:r>
              <a:rPr lang="en-US" sz="1400" dirty="0">
                <a:effectLst/>
                <a:latin typeface="Times New Roman" panose="02020603050405020304" pitchFamily="18" charset="0"/>
              </a:rPr>
              <a:t>, n.d.)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649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210C4-8C9F-A937-A1B3-A6807BE2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Building Emotional Intelligence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4535BB-09B8-840C-DFA1-2F2919CED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447031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91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B3272-2B1C-3001-E3E7-95BBA062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Expanding Emotional Awareness with the Feelings Wheel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olorful wheel with different colored words&#10;&#10;Description automatically generated with medium confidence">
            <a:extLst>
              <a:ext uri="{FF2B5EF4-FFF2-40B4-BE49-F238E27FC236}">
                <a16:creationId xmlns:a16="http://schemas.microsoft.com/office/drawing/2014/main" id="{25F07347-BA52-3E7D-6CA8-2643DB4CEB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63" r="-2" b="11261"/>
          <a:stretch/>
        </p:blipFill>
        <p:spPr>
          <a:xfrm>
            <a:off x="336550" y="2010438"/>
            <a:ext cx="6518186" cy="4267199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Content Placeholder 8">
            <a:extLst>
              <a:ext uri="{FF2B5EF4-FFF2-40B4-BE49-F238E27FC236}">
                <a16:creationId xmlns:a16="http://schemas.microsoft.com/office/drawing/2014/main" id="{B5F9F3B2-504E-69A6-8E21-22C03E623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469681"/>
              </p:ext>
            </p:extLst>
          </p:nvPr>
        </p:nvGraphicFramePr>
        <p:xfrm>
          <a:off x="7140575" y="1520825"/>
          <a:ext cx="45005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978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BE5AA-D57B-A61D-25AE-1BC07095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Elephant and the Rider: Balancing Emotion and Reason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Jonathan Haidt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Monochrome grey picture of an elephant">
            <a:extLst>
              <a:ext uri="{FF2B5EF4-FFF2-40B4-BE49-F238E27FC236}">
                <a16:creationId xmlns:a16="http://schemas.microsoft.com/office/drawing/2014/main" id="{3B74204F-838F-0C44-4F7A-1B03ED77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40" b="-1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4346E2EB-14B3-2F5C-4F0D-21C9ABCABF91}"/>
              </a:ext>
            </a:extLst>
          </p:cNvPr>
          <p:cNvSpPr txBox="1"/>
          <p:nvPr/>
        </p:nvSpPr>
        <p:spPr>
          <a:xfrm>
            <a:off x="6729413" y="868675"/>
            <a:ext cx="4911724" cy="551246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</a:rPr>
              <a:t>The Metaphor:</a:t>
            </a:r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</a:rPr>
              <a:t>The Elephant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 Represents emotions, intuition, and unconscious drives.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</a:rPr>
              <a:t>The Rider: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 Represents reason, logic, and conscious decision-making.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</a:rPr>
              <a:t>The Challenge:</a:t>
            </a:r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 The Rider may guide the Elephant, but the Elephant's size and strength make it challenging to control without alignment.</a:t>
            </a: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</a:rPr>
              <a:t>Why It Matters in Emotional Intelligence:</a:t>
            </a:r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EI helps the Rider understand and work with the Elephant.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Recognizing when the Elephant is in control can help prevent impulsive reactions.</a:t>
            </a:r>
          </a:p>
          <a:p>
            <a:pPr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</a:rPr>
              <a:t>Application in Higher Ed:</a:t>
            </a:r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Helping students align their emotional drives (Elephant) with their academic goals (Rider).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</a:rPr>
              <a:t>Teaching tools like mindfulness and self-regulation to balance the two.</a:t>
            </a:r>
          </a:p>
          <a:p>
            <a:pPr marL="742950" lvl="1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alpha val="60000"/>
                  </a:schemeClr>
                </a:solidFill>
                <a:hlinkClick r:id="rId3"/>
              </a:rPr>
              <a:t>Elephant &amp; Rider</a:t>
            </a:r>
            <a:endParaRPr lang="en-US" sz="14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719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1107</Words>
  <Application>Microsoft Macintosh PowerPoint</Application>
  <PresentationFormat>Widescreen</PresentationFormat>
  <Paragraphs>115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Avenir Next LT Pro</vt:lpstr>
      <vt:lpstr>Times New Roman</vt:lpstr>
      <vt:lpstr>3DFloatVTI</vt:lpstr>
      <vt:lpstr>Beyond the Books: Emotional Intelligence as a Key to Student Success</vt:lpstr>
      <vt:lpstr>Welcome &amp; Objectives</vt:lpstr>
      <vt:lpstr>Emotional Intelligence Defined</vt:lpstr>
      <vt:lpstr>Why Emotional Intelligence Matters</vt:lpstr>
      <vt:lpstr>The Costs of Low Emotional Intelligence</vt:lpstr>
      <vt:lpstr>Understanding the Window of Tolerance  A concept that represents the range of emotions a person can comfortably manage without becoming overwhelmed.   Why It Matters:   Staying within the Window of Tolerance supports emotional regulation, focus, and learning.  </vt:lpstr>
      <vt:lpstr>Building Emotional Intelligence</vt:lpstr>
      <vt:lpstr>Expanding Emotional Awareness with the Feelings Wheel</vt:lpstr>
      <vt:lpstr>The Elephant and the Rider: Balancing Emotion and Reason Jonathan Haidt</vt:lpstr>
      <vt:lpstr>Active Listening Skills for Teachers</vt:lpstr>
      <vt:lpstr>Practicing Active Listening</vt:lpstr>
      <vt:lpstr>Active Listening </vt:lpstr>
      <vt:lpstr>Putting EI Into Practice</vt:lpstr>
      <vt:lpstr>Practicing Emotional Awareness</vt:lpstr>
      <vt:lpstr>PowerPoint Presentation</vt:lpstr>
      <vt:lpstr>Tracking Emotional Growth</vt:lpstr>
      <vt:lpstr>Key Takeaways</vt:lpstr>
      <vt:lpstr>Your Questions, Please  What are your thoughts?  How have you seen EI impact education?  Let’s discuss! </vt:lpstr>
      <vt:lpstr>Thank You!</vt:lpstr>
      <vt:lpstr>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presa</dc:creator>
  <cp:lastModifiedBy>nicole presa</cp:lastModifiedBy>
  <cp:revision>4</cp:revision>
  <dcterms:created xsi:type="dcterms:W3CDTF">2024-12-01T23:05:15Z</dcterms:created>
  <dcterms:modified xsi:type="dcterms:W3CDTF">2024-12-02T05:53:19Z</dcterms:modified>
</cp:coreProperties>
</file>